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1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CE0B-5EB6-4E6C-96AF-A18FCBF4E85A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D0B6-F827-48D2-802F-8C0C8465E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ICAMP: Public Health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7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inventory</a:t>
            </a:r>
          </a:p>
          <a:p>
            <a:pPr lvl="1"/>
            <a:r>
              <a:rPr lang="en-US" dirty="0" smtClean="0"/>
              <a:t>To push policy</a:t>
            </a:r>
          </a:p>
          <a:p>
            <a:pPr lvl="1"/>
            <a:r>
              <a:rPr lang="en-US" dirty="0" smtClean="0"/>
              <a:t>Spearhead ICAMP by comparing cities and choosing where we need to focus</a:t>
            </a:r>
          </a:p>
          <a:p>
            <a:r>
              <a:rPr lang="en-US" dirty="0" smtClean="0"/>
              <a:t>Future exposure assessment </a:t>
            </a:r>
          </a:p>
          <a:p>
            <a:pPr lvl="1"/>
            <a:r>
              <a:rPr lang="en-US" dirty="0" smtClean="0"/>
              <a:t>Ongoing existing monitors</a:t>
            </a:r>
          </a:p>
          <a:p>
            <a:pPr lvl="1"/>
            <a:r>
              <a:rPr lang="en-US" dirty="0" smtClean="0"/>
              <a:t>Install black carbon monitors</a:t>
            </a:r>
          </a:p>
          <a:p>
            <a:pPr lvl="1"/>
            <a:r>
              <a:rPr lang="en-US" dirty="0" smtClean="0"/>
              <a:t>Intake fraction and dispersion 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Mobile personal monitors at intersections</a:t>
            </a:r>
          </a:p>
          <a:p>
            <a:pPr lvl="1"/>
            <a:r>
              <a:rPr lang="en-US" dirty="0" smtClean="0"/>
              <a:t>Residential home exposure</a:t>
            </a:r>
          </a:p>
          <a:p>
            <a:pPr lvl="1"/>
            <a:r>
              <a:rPr lang="en-US" dirty="0" smtClean="0"/>
              <a:t>Biological markers of exposure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 Burden of Disease data</a:t>
            </a:r>
          </a:p>
          <a:p>
            <a:r>
              <a:rPr lang="en-US" dirty="0" smtClean="0"/>
              <a:t>Mortality data </a:t>
            </a:r>
          </a:p>
          <a:p>
            <a:r>
              <a:rPr lang="en-US" dirty="0" smtClean="0"/>
              <a:t>Hospital/ER admissions</a:t>
            </a:r>
          </a:p>
          <a:p>
            <a:r>
              <a:rPr lang="en-US" dirty="0" smtClean="0"/>
              <a:t>National Health Data from the Census</a:t>
            </a:r>
          </a:p>
          <a:p>
            <a:r>
              <a:rPr lang="en-US" dirty="0" smtClean="0"/>
              <a:t>Personal health data on respiratory or cardiovascular diseases and symptoms </a:t>
            </a:r>
          </a:p>
          <a:p>
            <a:pPr lvl="1"/>
            <a:r>
              <a:rPr lang="en-US" dirty="0" smtClean="0"/>
              <a:t>Cohort long term follow up</a:t>
            </a:r>
          </a:p>
          <a:p>
            <a:r>
              <a:rPr lang="en-US" dirty="0" smtClean="0"/>
              <a:t>Target susceptible subpopulations (traffic police, children…)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5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</a:p>
          <a:p>
            <a:r>
              <a:rPr lang="en-US" dirty="0" smtClean="0"/>
              <a:t>Civic mobilization</a:t>
            </a:r>
          </a:p>
          <a:p>
            <a:r>
              <a:rPr lang="en-US" dirty="0" smtClean="0"/>
              <a:t>NGOs concerned with health</a:t>
            </a:r>
          </a:p>
          <a:p>
            <a:r>
              <a:rPr lang="en-US" dirty="0" smtClean="0"/>
              <a:t>Grassroots population work</a:t>
            </a:r>
          </a:p>
          <a:p>
            <a:r>
              <a:rPr lang="en-US" dirty="0" smtClean="0"/>
              <a:t>Vulnerable populations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4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policy and government shape the intervention and target</a:t>
            </a:r>
          </a:p>
          <a:p>
            <a:r>
              <a:rPr lang="en-US" dirty="0" smtClean="0"/>
              <a:t>The other non-diesel sources of pollution</a:t>
            </a:r>
          </a:p>
          <a:p>
            <a:r>
              <a:rPr lang="en-US" dirty="0" smtClean="0"/>
              <a:t>The Change is not large enough</a:t>
            </a:r>
          </a:p>
          <a:p>
            <a:r>
              <a:rPr lang="en-US" dirty="0" smtClean="0"/>
              <a:t>Specificity of exposure to health outcome</a:t>
            </a:r>
          </a:p>
          <a:p>
            <a:r>
              <a:rPr lang="en-US" dirty="0" smtClean="0"/>
              <a:t>Better studies require </a:t>
            </a:r>
            <a:r>
              <a:rPr lang="en-US" smtClean="0"/>
              <a:t>higher costs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5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146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ICAMP: Public Health Impact</vt:lpstr>
      <vt:lpstr>Risk Assessment </vt:lpstr>
      <vt:lpstr>Health outcomes</vt:lpstr>
      <vt:lpstr>Public Health Advocacy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ICAMP: Public Health Impact</dc:title>
  <dc:creator>Wael</dc:creator>
  <cp:lastModifiedBy>Rachelle Lagman</cp:lastModifiedBy>
  <cp:revision>5</cp:revision>
  <dcterms:created xsi:type="dcterms:W3CDTF">2013-10-23T20:14:16Z</dcterms:created>
  <dcterms:modified xsi:type="dcterms:W3CDTF">2013-11-11T23:05:15Z</dcterms:modified>
</cp:coreProperties>
</file>