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14" r:id="rId3"/>
    <p:sldId id="271" r:id="rId4"/>
    <p:sldId id="283" r:id="rId5"/>
    <p:sldId id="290" r:id="rId6"/>
    <p:sldId id="293" r:id="rId7"/>
    <p:sldId id="294" r:id="rId8"/>
    <p:sldId id="273" r:id="rId9"/>
    <p:sldId id="291" r:id="rId10"/>
    <p:sldId id="296" r:id="rId11"/>
    <p:sldId id="301" r:id="rId12"/>
    <p:sldId id="297" r:id="rId13"/>
    <p:sldId id="298" r:id="rId14"/>
    <p:sldId id="260" r:id="rId15"/>
    <p:sldId id="299" r:id="rId16"/>
    <p:sldId id="300" r:id="rId17"/>
    <p:sldId id="295" r:id="rId18"/>
    <p:sldId id="302" r:id="rId19"/>
    <p:sldId id="305" r:id="rId20"/>
    <p:sldId id="306" r:id="rId21"/>
    <p:sldId id="308" r:id="rId22"/>
    <p:sldId id="307" r:id="rId23"/>
    <p:sldId id="31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61F67-5A4B-4866-B881-867885AE2B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F5DF6-A125-4D53-88D7-6D4B8322F351}">
      <dgm:prSet phldrT="[Text]"/>
      <dgm:spPr/>
      <dgm:t>
        <a:bodyPr/>
        <a:lstStyle/>
        <a:p>
          <a:r>
            <a:rPr lang="en-US" dirty="0" smtClean="0"/>
            <a:t>Existing system in India</a:t>
          </a:r>
          <a:endParaRPr lang="en-US" dirty="0"/>
        </a:p>
      </dgm:t>
    </dgm:pt>
    <dgm:pt modelId="{48758171-C9E8-476B-9A63-61519534EA14}" type="parTrans" cxnId="{B81B7114-B228-436D-84B7-9250DE87B9B5}">
      <dgm:prSet/>
      <dgm:spPr/>
      <dgm:t>
        <a:bodyPr/>
        <a:lstStyle/>
        <a:p>
          <a:endParaRPr lang="en-US"/>
        </a:p>
      </dgm:t>
    </dgm:pt>
    <dgm:pt modelId="{B378B93C-1A96-49B4-868A-83455DF489B0}" type="sibTrans" cxnId="{B81B7114-B228-436D-84B7-9250DE87B9B5}">
      <dgm:prSet/>
      <dgm:spPr/>
      <dgm:t>
        <a:bodyPr/>
        <a:lstStyle/>
        <a:p>
          <a:endParaRPr lang="en-US"/>
        </a:p>
      </dgm:t>
    </dgm:pt>
    <dgm:pt modelId="{B3348816-6217-41C2-A04C-75F994946D88}">
      <dgm:prSet phldrT="[Text]"/>
      <dgm:spPr/>
      <dgm:t>
        <a:bodyPr/>
        <a:lstStyle/>
        <a:p>
          <a:r>
            <a:rPr lang="en-US" dirty="0" smtClean="0"/>
            <a:t>Fitness Certification</a:t>
          </a:r>
        </a:p>
        <a:p>
          <a:r>
            <a:rPr lang="en-US" dirty="0" smtClean="0"/>
            <a:t>(By Visual Inspection only)</a:t>
          </a:r>
          <a:endParaRPr lang="en-US" dirty="0"/>
        </a:p>
      </dgm:t>
    </dgm:pt>
    <dgm:pt modelId="{7F0938EF-0714-4A89-821F-6215B739E9CC}" type="parTrans" cxnId="{2B4C9E40-45D2-4CC8-BC55-1B3CDBB2C87F}">
      <dgm:prSet/>
      <dgm:spPr/>
      <dgm:t>
        <a:bodyPr/>
        <a:lstStyle/>
        <a:p>
          <a:endParaRPr lang="en-US"/>
        </a:p>
      </dgm:t>
    </dgm:pt>
    <dgm:pt modelId="{F318FD16-EA7C-4F17-99CC-5F77A2545E93}" type="sibTrans" cxnId="{2B4C9E40-45D2-4CC8-BC55-1B3CDBB2C87F}">
      <dgm:prSet/>
      <dgm:spPr/>
      <dgm:t>
        <a:bodyPr/>
        <a:lstStyle/>
        <a:p>
          <a:endParaRPr lang="en-US"/>
        </a:p>
      </dgm:t>
    </dgm:pt>
    <dgm:pt modelId="{D1B1FE4B-E8A9-402D-B55E-3D7A635E47B0}">
      <dgm:prSet phldrT="[Text]"/>
      <dgm:spPr/>
      <dgm:t>
        <a:bodyPr/>
        <a:lstStyle/>
        <a:p>
          <a:r>
            <a:rPr lang="en-US" dirty="0" smtClean="0"/>
            <a:t>Pollution Under control Certificate (PUC)</a:t>
          </a:r>
          <a:endParaRPr lang="en-US" dirty="0"/>
        </a:p>
      </dgm:t>
    </dgm:pt>
    <dgm:pt modelId="{E3481DED-402F-4F4F-90D5-53ED24C1F946}" type="parTrans" cxnId="{D7A72A25-71A8-4CC9-B730-3559B916D279}">
      <dgm:prSet/>
      <dgm:spPr/>
      <dgm:t>
        <a:bodyPr/>
        <a:lstStyle/>
        <a:p>
          <a:endParaRPr lang="en-US"/>
        </a:p>
      </dgm:t>
    </dgm:pt>
    <dgm:pt modelId="{498CD679-DAB4-48E0-B44B-4347A1C77F27}" type="sibTrans" cxnId="{D7A72A25-71A8-4CC9-B730-3559B916D279}">
      <dgm:prSet/>
      <dgm:spPr/>
      <dgm:t>
        <a:bodyPr/>
        <a:lstStyle/>
        <a:p>
          <a:endParaRPr lang="en-US"/>
        </a:p>
      </dgm:t>
    </dgm:pt>
    <dgm:pt modelId="{79615A97-2F4C-4BE9-932C-DA913864F934}">
      <dgm:prSet phldrT="[Text]"/>
      <dgm:spPr/>
      <dgm:t>
        <a:bodyPr/>
        <a:lstStyle/>
        <a:p>
          <a:r>
            <a:rPr lang="en-US" dirty="0" smtClean="0"/>
            <a:t>(For Commercial Vehicles only)</a:t>
          </a:r>
          <a:endParaRPr lang="en-US" dirty="0"/>
        </a:p>
      </dgm:t>
    </dgm:pt>
    <dgm:pt modelId="{7BD1BD90-2B3A-4E42-9FF9-777C87531569}" type="parTrans" cxnId="{70BFE8D7-97BB-4F0F-B2A1-8D29E63BF18D}">
      <dgm:prSet/>
      <dgm:spPr/>
      <dgm:t>
        <a:bodyPr/>
        <a:lstStyle/>
        <a:p>
          <a:endParaRPr lang="en-US"/>
        </a:p>
      </dgm:t>
    </dgm:pt>
    <dgm:pt modelId="{8C62326D-A071-4204-8253-435CAA3C0A80}" type="sibTrans" cxnId="{70BFE8D7-97BB-4F0F-B2A1-8D29E63BF18D}">
      <dgm:prSet/>
      <dgm:spPr/>
      <dgm:t>
        <a:bodyPr/>
        <a:lstStyle/>
        <a:p>
          <a:endParaRPr lang="en-US"/>
        </a:p>
      </dgm:t>
    </dgm:pt>
    <dgm:pt modelId="{0609EEE9-309C-417B-957A-F063E61F1204}">
      <dgm:prSet phldrT="[Text]"/>
      <dgm:spPr/>
      <dgm:t>
        <a:bodyPr/>
        <a:lstStyle/>
        <a:p>
          <a:r>
            <a:rPr lang="en-US" dirty="0" smtClean="0"/>
            <a:t>(For All Vehicle)</a:t>
          </a:r>
          <a:endParaRPr lang="en-US" dirty="0"/>
        </a:p>
      </dgm:t>
    </dgm:pt>
    <dgm:pt modelId="{5BC493BB-8072-4B68-9C11-1BD43BE629EF}" type="parTrans" cxnId="{57BE82BC-BA6F-44DA-A7CA-54D011F74DC8}">
      <dgm:prSet/>
      <dgm:spPr/>
      <dgm:t>
        <a:bodyPr/>
        <a:lstStyle/>
        <a:p>
          <a:endParaRPr lang="en-US"/>
        </a:p>
      </dgm:t>
    </dgm:pt>
    <dgm:pt modelId="{D6A1A4A2-4D4D-4EA0-9B2D-0C8F75F67E27}" type="sibTrans" cxnId="{57BE82BC-BA6F-44DA-A7CA-54D011F74DC8}">
      <dgm:prSet/>
      <dgm:spPr/>
      <dgm:t>
        <a:bodyPr/>
        <a:lstStyle/>
        <a:p>
          <a:endParaRPr lang="en-US"/>
        </a:p>
      </dgm:t>
    </dgm:pt>
    <dgm:pt modelId="{569F4BE5-D395-4357-BAFF-E2B741B12B40}" type="pres">
      <dgm:prSet presAssocID="{F1361F67-5A4B-4866-B881-867885AE2B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C1D8FA-70F2-4EAA-9721-47BED812B5B0}" type="pres">
      <dgm:prSet presAssocID="{757F5DF6-A125-4D53-88D7-6D4B8322F351}" presName="hierRoot1" presStyleCnt="0"/>
      <dgm:spPr/>
    </dgm:pt>
    <dgm:pt modelId="{6FB046E1-FE42-4AD3-B6AA-D516E8B59E8A}" type="pres">
      <dgm:prSet presAssocID="{757F5DF6-A125-4D53-88D7-6D4B8322F351}" presName="composite" presStyleCnt="0"/>
      <dgm:spPr/>
    </dgm:pt>
    <dgm:pt modelId="{92665763-CAF1-49F7-AD0C-213425F775A5}" type="pres">
      <dgm:prSet presAssocID="{757F5DF6-A125-4D53-88D7-6D4B8322F351}" presName="background" presStyleLbl="node0" presStyleIdx="0" presStyleCnt="1"/>
      <dgm:spPr/>
    </dgm:pt>
    <dgm:pt modelId="{FF11A377-669E-4B87-B9B7-7156D5AF7822}" type="pres">
      <dgm:prSet presAssocID="{757F5DF6-A125-4D53-88D7-6D4B8322F35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1336A-1D5B-4402-AB8C-B9E304F93FCA}" type="pres">
      <dgm:prSet presAssocID="{757F5DF6-A125-4D53-88D7-6D4B8322F351}" presName="hierChild2" presStyleCnt="0"/>
      <dgm:spPr/>
    </dgm:pt>
    <dgm:pt modelId="{B67AFBE5-A53B-4194-88F1-9FC9ABC4F415}" type="pres">
      <dgm:prSet presAssocID="{7F0938EF-0714-4A89-821F-6215B739E9C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1AC51D-6DB5-45CA-BDFC-DCDB7F10907B}" type="pres">
      <dgm:prSet presAssocID="{B3348816-6217-41C2-A04C-75F994946D88}" presName="hierRoot2" presStyleCnt="0"/>
      <dgm:spPr/>
    </dgm:pt>
    <dgm:pt modelId="{4EAA34BD-7BA0-4E0D-88B9-885E59A1F0E0}" type="pres">
      <dgm:prSet presAssocID="{B3348816-6217-41C2-A04C-75F994946D88}" presName="composite2" presStyleCnt="0"/>
      <dgm:spPr/>
    </dgm:pt>
    <dgm:pt modelId="{959B01F1-2791-4150-8947-C6674F1173D4}" type="pres">
      <dgm:prSet presAssocID="{B3348816-6217-41C2-A04C-75F994946D88}" presName="background2" presStyleLbl="node2" presStyleIdx="0" presStyleCnt="2"/>
      <dgm:spPr/>
    </dgm:pt>
    <dgm:pt modelId="{7E8D617D-AEF6-4C91-86BC-A4BC14161FCD}" type="pres">
      <dgm:prSet presAssocID="{B3348816-6217-41C2-A04C-75F994946D88}" presName="text2" presStyleLbl="fgAcc2" presStyleIdx="0" presStyleCnt="2" custScaleX="143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3ADD9-8D38-4641-8703-4C1D65D73F92}" type="pres">
      <dgm:prSet presAssocID="{B3348816-6217-41C2-A04C-75F994946D88}" presName="hierChild3" presStyleCnt="0"/>
      <dgm:spPr/>
    </dgm:pt>
    <dgm:pt modelId="{F72E062A-91B2-4722-89C2-AB54EA1FEC22}" type="pres">
      <dgm:prSet presAssocID="{7BD1BD90-2B3A-4E42-9FF9-777C8753156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1B7BE96-A643-4B06-A109-847D7249F05B}" type="pres">
      <dgm:prSet presAssocID="{79615A97-2F4C-4BE9-932C-DA913864F934}" presName="hierRoot3" presStyleCnt="0"/>
      <dgm:spPr/>
    </dgm:pt>
    <dgm:pt modelId="{73F10B4E-7306-49CA-B7AC-6BD7FCA98069}" type="pres">
      <dgm:prSet presAssocID="{79615A97-2F4C-4BE9-932C-DA913864F934}" presName="composite3" presStyleCnt="0"/>
      <dgm:spPr/>
    </dgm:pt>
    <dgm:pt modelId="{7E2700C9-198C-4E65-8B81-3C1A08B5CED5}" type="pres">
      <dgm:prSet presAssocID="{79615A97-2F4C-4BE9-932C-DA913864F934}" presName="background3" presStyleLbl="node3" presStyleIdx="0" presStyleCnt="2"/>
      <dgm:spPr/>
    </dgm:pt>
    <dgm:pt modelId="{4BCED8DE-C1B7-41E2-9F32-935D36088136}" type="pres">
      <dgm:prSet presAssocID="{79615A97-2F4C-4BE9-932C-DA913864F93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DAF79-3967-40D0-9B70-83FB323A645F}" type="pres">
      <dgm:prSet presAssocID="{79615A97-2F4C-4BE9-932C-DA913864F934}" presName="hierChild4" presStyleCnt="0"/>
      <dgm:spPr/>
    </dgm:pt>
    <dgm:pt modelId="{47CFDF96-4564-4086-A8EB-7830C5B7642C}" type="pres">
      <dgm:prSet presAssocID="{E3481DED-402F-4F4F-90D5-53ED24C1F9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D6DC240-595A-4E61-A8C3-C67104EECE68}" type="pres">
      <dgm:prSet presAssocID="{D1B1FE4B-E8A9-402D-B55E-3D7A635E47B0}" presName="hierRoot2" presStyleCnt="0"/>
      <dgm:spPr/>
    </dgm:pt>
    <dgm:pt modelId="{A539179D-FD94-44AB-B8BA-65D57D6F52C2}" type="pres">
      <dgm:prSet presAssocID="{D1B1FE4B-E8A9-402D-B55E-3D7A635E47B0}" presName="composite2" presStyleCnt="0"/>
      <dgm:spPr/>
    </dgm:pt>
    <dgm:pt modelId="{71460761-AFB0-4797-BF4F-D739DD29E7FE}" type="pres">
      <dgm:prSet presAssocID="{D1B1FE4B-E8A9-402D-B55E-3D7A635E47B0}" presName="background2" presStyleLbl="node2" presStyleIdx="1" presStyleCnt="2"/>
      <dgm:spPr/>
    </dgm:pt>
    <dgm:pt modelId="{DBC3DDD2-FC90-4104-ACC8-A7B841C9E21B}" type="pres">
      <dgm:prSet presAssocID="{D1B1FE4B-E8A9-402D-B55E-3D7A635E47B0}" presName="text2" presStyleLbl="fgAcc2" presStyleIdx="1" presStyleCnt="2" custScaleX="138029" custLinFactNeighborX="-372" custLinFactNeighborY="-8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78E0-31B3-468E-A932-F3BAD6C317C0}" type="pres">
      <dgm:prSet presAssocID="{D1B1FE4B-E8A9-402D-B55E-3D7A635E47B0}" presName="hierChild3" presStyleCnt="0"/>
      <dgm:spPr/>
    </dgm:pt>
    <dgm:pt modelId="{95DB8772-F3AA-445A-8867-53B7908B6FB2}" type="pres">
      <dgm:prSet presAssocID="{5BC493BB-8072-4B68-9C11-1BD43BE629E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AD9CB70-9D86-4545-981E-D62E2B77C6A8}" type="pres">
      <dgm:prSet presAssocID="{0609EEE9-309C-417B-957A-F063E61F1204}" presName="hierRoot3" presStyleCnt="0"/>
      <dgm:spPr/>
    </dgm:pt>
    <dgm:pt modelId="{8CE38CCF-68A8-4F3E-8A66-8BE288FA448F}" type="pres">
      <dgm:prSet presAssocID="{0609EEE9-309C-417B-957A-F063E61F1204}" presName="composite3" presStyleCnt="0"/>
      <dgm:spPr/>
    </dgm:pt>
    <dgm:pt modelId="{06ABB02E-AB73-4B2D-8E4B-C7681C4A36C6}" type="pres">
      <dgm:prSet presAssocID="{0609EEE9-309C-417B-957A-F063E61F1204}" presName="background3" presStyleLbl="node3" presStyleIdx="1" presStyleCnt="2"/>
      <dgm:spPr/>
    </dgm:pt>
    <dgm:pt modelId="{25B03499-EA51-4055-810D-43501DC83698}" type="pres">
      <dgm:prSet presAssocID="{0609EEE9-309C-417B-957A-F063E61F120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352D6-7ECB-46F8-A04A-3AF3D641C603}" type="pres">
      <dgm:prSet presAssocID="{0609EEE9-309C-417B-957A-F063E61F1204}" presName="hierChild4" presStyleCnt="0"/>
      <dgm:spPr/>
    </dgm:pt>
  </dgm:ptLst>
  <dgm:cxnLst>
    <dgm:cxn modelId="{70993F74-B1ED-4893-8653-84738815F000}" type="presOf" srcId="{757F5DF6-A125-4D53-88D7-6D4B8322F351}" destId="{FF11A377-669E-4B87-B9B7-7156D5AF7822}" srcOrd="0" destOrd="0" presId="urn:microsoft.com/office/officeart/2005/8/layout/hierarchy1"/>
    <dgm:cxn modelId="{2B4C9E40-45D2-4CC8-BC55-1B3CDBB2C87F}" srcId="{757F5DF6-A125-4D53-88D7-6D4B8322F351}" destId="{B3348816-6217-41C2-A04C-75F994946D88}" srcOrd="0" destOrd="0" parTransId="{7F0938EF-0714-4A89-821F-6215B739E9CC}" sibTransId="{F318FD16-EA7C-4F17-99CC-5F77A2545E93}"/>
    <dgm:cxn modelId="{4C515CBD-A900-4652-925F-F1D6BC129380}" type="presOf" srcId="{B3348816-6217-41C2-A04C-75F994946D88}" destId="{7E8D617D-AEF6-4C91-86BC-A4BC14161FCD}" srcOrd="0" destOrd="0" presId="urn:microsoft.com/office/officeart/2005/8/layout/hierarchy1"/>
    <dgm:cxn modelId="{D7A72A25-71A8-4CC9-B730-3559B916D279}" srcId="{757F5DF6-A125-4D53-88D7-6D4B8322F351}" destId="{D1B1FE4B-E8A9-402D-B55E-3D7A635E47B0}" srcOrd="1" destOrd="0" parTransId="{E3481DED-402F-4F4F-90D5-53ED24C1F946}" sibTransId="{498CD679-DAB4-48E0-B44B-4347A1C77F27}"/>
    <dgm:cxn modelId="{70BFE8D7-97BB-4F0F-B2A1-8D29E63BF18D}" srcId="{B3348816-6217-41C2-A04C-75F994946D88}" destId="{79615A97-2F4C-4BE9-932C-DA913864F934}" srcOrd="0" destOrd="0" parTransId="{7BD1BD90-2B3A-4E42-9FF9-777C87531569}" sibTransId="{8C62326D-A071-4204-8253-435CAA3C0A80}"/>
    <dgm:cxn modelId="{C9F1C2F0-583F-41CF-A92D-49D7CB183858}" type="presOf" srcId="{7F0938EF-0714-4A89-821F-6215B739E9CC}" destId="{B67AFBE5-A53B-4194-88F1-9FC9ABC4F415}" srcOrd="0" destOrd="0" presId="urn:microsoft.com/office/officeart/2005/8/layout/hierarchy1"/>
    <dgm:cxn modelId="{C999AC4E-4468-4C46-B463-4A29603AF2BA}" type="presOf" srcId="{7BD1BD90-2B3A-4E42-9FF9-777C87531569}" destId="{F72E062A-91B2-4722-89C2-AB54EA1FEC22}" srcOrd="0" destOrd="0" presId="urn:microsoft.com/office/officeart/2005/8/layout/hierarchy1"/>
    <dgm:cxn modelId="{225FBAAE-3AD1-4D82-ADC3-07967F9F6535}" type="presOf" srcId="{79615A97-2F4C-4BE9-932C-DA913864F934}" destId="{4BCED8DE-C1B7-41E2-9F32-935D36088136}" srcOrd="0" destOrd="0" presId="urn:microsoft.com/office/officeart/2005/8/layout/hierarchy1"/>
    <dgm:cxn modelId="{BC1E4DB0-2E00-44E6-94BF-9748BD01606D}" type="presOf" srcId="{5BC493BB-8072-4B68-9C11-1BD43BE629EF}" destId="{95DB8772-F3AA-445A-8867-53B7908B6FB2}" srcOrd="0" destOrd="0" presId="urn:microsoft.com/office/officeart/2005/8/layout/hierarchy1"/>
    <dgm:cxn modelId="{57BE82BC-BA6F-44DA-A7CA-54D011F74DC8}" srcId="{D1B1FE4B-E8A9-402D-B55E-3D7A635E47B0}" destId="{0609EEE9-309C-417B-957A-F063E61F1204}" srcOrd="0" destOrd="0" parTransId="{5BC493BB-8072-4B68-9C11-1BD43BE629EF}" sibTransId="{D6A1A4A2-4D4D-4EA0-9B2D-0C8F75F67E27}"/>
    <dgm:cxn modelId="{0DB129C9-2C1D-4D34-873B-551941D8632D}" type="presOf" srcId="{E3481DED-402F-4F4F-90D5-53ED24C1F946}" destId="{47CFDF96-4564-4086-A8EB-7830C5B7642C}" srcOrd="0" destOrd="0" presId="urn:microsoft.com/office/officeart/2005/8/layout/hierarchy1"/>
    <dgm:cxn modelId="{B81B7114-B228-436D-84B7-9250DE87B9B5}" srcId="{F1361F67-5A4B-4866-B881-867885AE2BE6}" destId="{757F5DF6-A125-4D53-88D7-6D4B8322F351}" srcOrd="0" destOrd="0" parTransId="{48758171-C9E8-476B-9A63-61519534EA14}" sibTransId="{B378B93C-1A96-49B4-868A-83455DF489B0}"/>
    <dgm:cxn modelId="{157F5BBB-7A25-41CD-829C-702D065AB6C8}" type="presOf" srcId="{D1B1FE4B-E8A9-402D-B55E-3D7A635E47B0}" destId="{DBC3DDD2-FC90-4104-ACC8-A7B841C9E21B}" srcOrd="0" destOrd="0" presId="urn:microsoft.com/office/officeart/2005/8/layout/hierarchy1"/>
    <dgm:cxn modelId="{44A142B4-958C-4122-B3F2-A73CA7280B9D}" type="presOf" srcId="{0609EEE9-309C-417B-957A-F063E61F1204}" destId="{25B03499-EA51-4055-810D-43501DC83698}" srcOrd="0" destOrd="0" presId="urn:microsoft.com/office/officeart/2005/8/layout/hierarchy1"/>
    <dgm:cxn modelId="{21697815-C17F-4430-8F64-124C7D9320A5}" type="presOf" srcId="{F1361F67-5A4B-4866-B881-867885AE2BE6}" destId="{569F4BE5-D395-4357-BAFF-E2B741B12B40}" srcOrd="0" destOrd="0" presId="urn:microsoft.com/office/officeart/2005/8/layout/hierarchy1"/>
    <dgm:cxn modelId="{B03E9549-3DDA-425D-847C-EF53AB3ED6D5}" type="presParOf" srcId="{569F4BE5-D395-4357-BAFF-E2B741B12B40}" destId="{3EC1D8FA-70F2-4EAA-9721-47BED812B5B0}" srcOrd="0" destOrd="0" presId="urn:microsoft.com/office/officeart/2005/8/layout/hierarchy1"/>
    <dgm:cxn modelId="{56E6443E-E04C-415A-BD65-B2A94C486AE3}" type="presParOf" srcId="{3EC1D8FA-70F2-4EAA-9721-47BED812B5B0}" destId="{6FB046E1-FE42-4AD3-B6AA-D516E8B59E8A}" srcOrd="0" destOrd="0" presId="urn:microsoft.com/office/officeart/2005/8/layout/hierarchy1"/>
    <dgm:cxn modelId="{AB51A51B-63DF-4B40-8AA0-3A9909C7D5F5}" type="presParOf" srcId="{6FB046E1-FE42-4AD3-B6AA-D516E8B59E8A}" destId="{92665763-CAF1-49F7-AD0C-213425F775A5}" srcOrd="0" destOrd="0" presId="urn:microsoft.com/office/officeart/2005/8/layout/hierarchy1"/>
    <dgm:cxn modelId="{A803C76C-B33D-441D-AE41-6767EFDFB146}" type="presParOf" srcId="{6FB046E1-FE42-4AD3-B6AA-D516E8B59E8A}" destId="{FF11A377-669E-4B87-B9B7-7156D5AF7822}" srcOrd="1" destOrd="0" presId="urn:microsoft.com/office/officeart/2005/8/layout/hierarchy1"/>
    <dgm:cxn modelId="{7979CFD8-5119-4B2B-8546-9077C99C4A21}" type="presParOf" srcId="{3EC1D8FA-70F2-4EAA-9721-47BED812B5B0}" destId="{39B1336A-1D5B-4402-AB8C-B9E304F93FCA}" srcOrd="1" destOrd="0" presId="urn:microsoft.com/office/officeart/2005/8/layout/hierarchy1"/>
    <dgm:cxn modelId="{781927DD-72AC-441E-B017-53C28A8627A7}" type="presParOf" srcId="{39B1336A-1D5B-4402-AB8C-B9E304F93FCA}" destId="{B67AFBE5-A53B-4194-88F1-9FC9ABC4F415}" srcOrd="0" destOrd="0" presId="urn:microsoft.com/office/officeart/2005/8/layout/hierarchy1"/>
    <dgm:cxn modelId="{7EB01F9B-6CCD-4314-90AC-3453599DFB8E}" type="presParOf" srcId="{39B1336A-1D5B-4402-AB8C-B9E304F93FCA}" destId="{AB1AC51D-6DB5-45CA-BDFC-DCDB7F10907B}" srcOrd="1" destOrd="0" presId="urn:microsoft.com/office/officeart/2005/8/layout/hierarchy1"/>
    <dgm:cxn modelId="{407F8DCB-6B07-45EC-BFB4-69876A96163C}" type="presParOf" srcId="{AB1AC51D-6DB5-45CA-BDFC-DCDB7F10907B}" destId="{4EAA34BD-7BA0-4E0D-88B9-885E59A1F0E0}" srcOrd="0" destOrd="0" presId="urn:microsoft.com/office/officeart/2005/8/layout/hierarchy1"/>
    <dgm:cxn modelId="{C634E6A6-7C07-4891-8BC1-55913DBACD4B}" type="presParOf" srcId="{4EAA34BD-7BA0-4E0D-88B9-885E59A1F0E0}" destId="{959B01F1-2791-4150-8947-C6674F1173D4}" srcOrd="0" destOrd="0" presId="urn:microsoft.com/office/officeart/2005/8/layout/hierarchy1"/>
    <dgm:cxn modelId="{AA01AE3E-8B4A-4B0B-B63D-7E31E0AC885F}" type="presParOf" srcId="{4EAA34BD-7BA0-4E0D-88B9-885E59A1F0E0}" destId="{7E8D617D-AEF6-4C91-86BC-A4BC14161FCD}" srcOrd="1" destOrd="0" presId="urn:microsoft.com/office/officeart/2005/8/layout/hierarchy1"/>
    <dgm:cxn modelId="{6CCE76BD-9F3E-4A2B-9A52-8E15A7E6F19A}" type="presParOf" srcId="{AB1AC51D-6DB5-45CA-BDFC-DCDB7F10907B}" destId="{4003ADD9-8D38-4641-8703-4C1D65D73F92}" srcOrd="1" destOrd="0" presId="urn:microsoft.com/office/officeart/2005/8/layout/hierarchy1"/>
    <dgm:cxn modelId="{8CB1AFEF-E9E0-484C-90BC-32426EADA416}" type="presParOf" srcId="{4003ADD9-8D38-4641-8703-4C1D65D73F92}" destId="{F72E062A-91B2-4722-89C2-AB54EA1FEC22}" srcOrd="0" destOrd="0" presId="urn:microsoft.com/office/officeart/2005/8/layout/hierarchy1"/>
    <dgm:cxn modelId="{293B4A8C-BD30-4326-AB45-191335990FCC}" type="presParOf" srcId="{4003ADD9-8D38-4641-8703-4C1D65D73F92}" destId="{61B7BE96-A643-4B06-A109-847D7249F05B}" srcOrd="1" destOrd="0" presId="urn:microsoft.com/office/officeart/2005/8/layout/hierarchy1"/>
    <dgm:cxn modelId="{BCC14CE4-FB74-4CE0-B681-A2C7817E424E}" type="presParOf" srcId="{61B7BE96-A643-4B06-A109-847D7249F05B}" destId="{73F10B4E-7306-49CA-B7AC-6BD7FCA98069}" srcOrd="0" destOrd="0" presId="urn:microsoft.com/office/officeart/2005/8/layout/hierarchy1"/>
    <dgm:cxn modelId="{049ED39D-AFFD-44B5-913F-0E2578ECEAC3}" type="presParOf" srcId="{73F10B4E-7306-49CA-B7AC-6BD7FCA98069}" destId="{7E2700C9-198C-4E65-8B81-3C1A08B5CED5}" srcOrd="0" destOrd="0" presId="urn:microsoft.com/office/officeart/2005/8/layout/hierarchy1"/>
    <dgm:cxn modelId="{DCE6CCA6-DD95-42E3-8AA1-8681C9D6A8F9}" type="presParOf" srcId="{73F10B4E-7306-49CA-B7AC-6BD7FCA98069}" destId="{4BCED8DE-C1B7-41E2-9F32-935D36088136}" srcOrd="1" destOrd="0" presId="urn:microsoft.com/office/officeart/2005/8/layout/hierarchy1"/>
    <dgm:cxn modelId="{A2A6FA4E-3842-44BA-94C0-1103DEF911CA}" type="presParOf" srcId="{61B7BE96-A643-4B06-A109-847D7249F05B}" destId="{E6CDAF79-3967-40D0-9B70-83FB323A645F}" srcOrd="1" destOrd="0" presId="urn:microsoft.com/office/officeart/2005/8/layout/hierarchy1"/>
    <dgm:cxn modelId="{43CA9CD8-A2D5-4A1D-843C-06581617F992}" type="presParOf" srcId="{39B1336A-1D5B-4402-AB8C-B9E304F93FCA}" destId="{47CFDF96-4564-4086-A8EB-7830C5B7642C}" srcOrd="2" destOrd="0" presId="urn:microsoft.com/office/officeart/2005/8/layout/hierarchy1"/>
    <dgm:cxn modelId="{ACAEEA1C-DFC2-44C6-B156-6CBA245248E9}" type="presParOf" srcId="{39B1336A-1D5B-4402-AB8C-B9E304F93FCA}" destId="{FD6DC240-595A-4E61-A8C3-C67104EECE68}" srcOrd="3" destOrd="0" presId="urn:microsoft.com/office/officeart/2005/8/layout/hierarchy1"/>
    <dgm:cxn modelId="{5E096982-BC37-495E-B68D-6CB683F9CE9D}" type="presParOf" srcId="{FD6DC240-595A-4E61-A8C3-C67104EECE68}" destId="{A539179D-FD94-44AB-B8BA-65D57D6F52C2}" srcOrd="0" destOrd="0" presId="urn:microsoft.com/office/officeart/2005/8/layout/hierarchy1"/>
    <dgm:cxn modelId="{C69F1314-57DC-46D6-9B10-3ADBEAB453F6}" type="presParOf" srcId="{A539179D-FD94-44AB-B8BA-65D57D6F52C2}" destId="{71460761-AFB0-4797-BF4F-D739DD29E7FE}" srcOrd="0" destOrd="0" presId="urn:microsoft.com/office/officeart/2005/8/layout/hierarchy1"/>
    <dgm:cxn modelId="{93C2D6ED-F045-4D4C-AEF2-1F221392E561}" type="presParOf" srcId="{A539179D-FD94-44AB-B8BA-65D57D6F52C2}" destId="{DBC3DDD2-FC90-4104-ACC8-A7B841C9E21B}" srcOrd="1" destOrd="0" presId="urn:microsoft.com/office/officeart/2005/8/layout/hierarchy1"/>
    <dgm:cxn modelId="{47CEBFAD-DFDA-4192-A5E1-AD751011C902}" type="presParOf" srcId="{FD6DC240-595A-4E61-A8C3-C67104EECE68}" destId="{883878E0-31B3-468E-A932-F3BAD6C317C0}" srcOrd="1" destOrd="0" presId="urn:microsoft.com/office/officeart/2005/8/layout/hierarchy1"/>
    <dgm:cxn modelId="{CF90EACC-E830-4F94-A465-43D76DE31FE6}" type="presParOf" srcId="{883878E0-31B3-468E-A932-F3BAD6C317C0}" destId="{95DB8772-F3AA-445A-8867-53B7908B6FB2}" srcOrd="0" destOrd="0" presId="urn:microsoft.com/office/officeart/2005/8/layout/hierarchy1"/>
    <dgm:cxn modelId="{9410F393-BC73-4F82-BD68-8518CAA7F69E}" type="presParOf" srcId="{883878E0-31B3-468E-A932-F3BAD6C317C0}" destId="{1AD9CB70-9D86-4545-981E-D62E2B77C6A8}" srcOrd="1" destOrd="0" presId="urn:microsoft.com/office/officeart/2005/8/layout/hierarchy1"/>
    <dgm:cxn modelId="{25EC5F57-EC95-46E2-AB0A-16409DDA641F}" type="presParOf" srcId="{1AD9CB70-9D86-4545-981E-D62E2B77C6A8}" destId="{8CE38CCF-68A8-4F3E-8A66-8BE288FA448F}" srcOrd="0" destOrd="0" presId="urn:microsoft.com/office/officeart/2005/8/layout/hierarchy1"/>
    <dgm:cxn modelId="{318D2094-210B-466F-A128-749E51B91CF9}" type="presParOf" srcId="{8CE38CCF-68A8-4F3E-8A66-8BE288FA448F}" destId="{06ABB02E-AB73-4B2D-8E4B-C7681C4A36C6}" srcOrd="0" destOrd="0" presId="urn:microsoft.com/office/officeart/2005/8/layout/hierarchy1"/>
    <dgm:cxn modelId="{BB9EFFCB-0670-4E4F-909A-9E13E5446CA0}" type="presParOf" srcId="{8CE38CCF-68A8-4F3E-8A66-8BE288FA448F}" destId="{25B03499-EA51-4055-810D-43501DC83698}" srcOrd="1" destOrd="0" presId="urn:microsoft.com/office/officeart/2005/8/layout/hierarchy1"/>
    <dgm:cxn modelId="{1590C891-56A7-4A78-A651-B358252B93A2}" type="presParOf" srcId="{1AD9CB70-9D86-4545-981E-D62E2B77C6A8}" destId="{270352D6-7ECB-46F8-A04A-3AF3D641C6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61F67-5A4B-4866-B881-867885AE2B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F5DF6-A125-4D53-88D7-6D4B8322F351}">
      <dgm:prSet phldrT="[Text]"/>
      <dgm:spPr/>
      <dgm:t>
        <a:bodyPr/>
        <a:lstStyle/>
        <a:p>
          <a:r>
            <a:rPr lang="en-US" dirty="0" smtClean="0"/>
            <a:t>Existing system in India</a:t>
          </a:r>
          <a:endParaRPr lang="en-US" dirty="0"/>
        </a:p>
      </dgm:t>
    </dgm:pt>
    <dgm:pt modelId="{48758171-C9E8-476B-9A63-61519534EA14}" type="parTrans" cxnId="{B81B7114-B228-436D-84B7-9250DE87B9B5}">
      <dgm:prSet/>
      <dgm:spPr/>
      <dgm:t>
        <a:bodyPr/>
        <a:lstStyle/>
        <a:p>
          <a:endParaRPr lang="en-US"/>
        </a:p>
      </dgm:t>
    </dgm:pt>
    <dgm:pt modelId="{B378B93C-1A96-49B4-868A-83455DF489B0}" type="sibTrans" cxnId="{B81B7114-B228-436D-84B7-9250DE87B9B5}">
      <dgm:prSet/>
      <dgm:spPr/>
      <dgm:t>
        <a:bodyPr/>
        <a:lstStyle/>
        <a:p>
          <a:endParaRPr lang="en-US"/>
        </a:p>
      </dgm:t>
    </dgm:pt>
    <dgm:pt modelId="{B3348816-6217-41C2-A04C-75F994946D88}">
      <dgm:prSet phldrT="[Text]"/>
      <dgm:spPr/>
      <dgm:t>
        <a:bodyPr/>
        <a:lstStyle/>
        <a:p>
          <a:r>
            <a:rPr lang="en-US" dirty="0" smtClean="0"/>
            <a:t>Fitness Certification</a:t>
          </a:r>
        </a:p>
      </dgm:t>
    </dgm:pt>
    <dgm:pt modelId="{7F0938EF-0714-4A89-821F-6215B739E9CC}" type="parTrans" cxnId="{2B4C9E40-45D2-4CC8-BC55-1B3CDBB2C87F}">
      <dgm:prSet/>
      <dgm:spPr/>
      <dgm:t>
        <a:bodyPr/>
        <a:lstStyle/>
        <a:p>
          <a:endParaRPr lang="en-US"/>
        </a:p>
      </dgm:t>
    </dgm:pt>
    <dgm:pt modelId="{F318FD16-EA7C-4F17-99CC-5F77A2545E93}" type="sibTrans" cxnId="{2B4C9E40-45D2-4CC8-BC55-1B3CDBB2C87F}">
      <dgm:prSet/>
      <dgm:spPr/>
      <dgm:t>
        <a:bodyPr/>
        <a:lstStyle/>
        <a:p>
          <a:endParaRPr lang="en-US"/>
        </a:p>
      </dgm:t>
    </dgm:pt>
    <dgm:pt modelId="{D1B1FE4B-E8A9-402D-B55E-3D7A635E47B0}">
      <dgm:prSet phldrT="[Text]"/>
      <dgm:spPr/>
      <dgm:t>
        <a:bodyPr/>
        <a:lstStyle/>
        <a:p>
          <a:r>
            <a:rPr lang="en-US" dirty="0" smtClean="0"/>
            <a:t>Pollution Under control Certificate (PUC)</a:t>
          </a:r>
          <a:endParaRPr lang="en-US" dirty="0"/>
        </a:p>
      </dgm:t>
    </dgm:pt>
    <dgm:pt modelId="{E3481DED-402F-4F4F-90D5-53ED24C1F946}" type="parTrans" cxnId="{D7A72A25-71A8-4CC9-B730-3559B916D279}">
      <dgm:prSet/>
      <dgm:spPr/>
      <dgm:t>
        <a:bodyPr/>
        <a:lstStyle/>
        <a:p>
          <a:endParaRPr lang="en-US"/>
        </a:p>
      </dgm:t>
    </dgm:pt>
    <dgm:pt modelId="{498CD679-DAB4-48E0-B44B-4347A1C77F27}" type="sibTrans" cxnId="{D7A72A25-71A8-4CC9-B730-3559B916D279}">
      <dgm:prSet/>
      <dgm:spPr/>
      <dgm:t>
        <a:bodyPr/>
        <a:lstStyle/>
        <a:p>
          <a:endParaRPr lang="en-US"/>
        </a:p>
      </dgm:t>
    </dgm:pt>
    <dgm:pt modelId="{79615A97-2F4C-4BE9-932C-DA913864F934}">
      <dgm:prSet phldrT="[Text]"/>
      <dgm:spPr/>
      <dgm:t>
        <a:bodyPr/>
        <a:lstStyle/>
        <a:p>
          <a:r>
            <a:rPr lang="en-US" dirty="0" smtClean="0"/>
            <a:t>Only visual Inspection</a:t>
          </a:r>
          <a:endParaRPr lang="en-US" dirty="0"/>
        </a:p>
      </dgm:t>
    </dgm:pt>
    <dgm:pt modelId="{7BD1BD90-2B3A-4E42-9FF9-777C87531569}" type="parTrans" cxnId="{70BFE8D7-97BB-4F0F-B2A1-8D29E63BF18D}">
      <dgm:prSet/>
      <dgm:spPr/>
      <dgm:t>
        <a:bodyPr/>
        <a:lstStyle/>
        <a:p>
          <a:endParaRPr lang="en-US"/>
        </a:p>
      </dgm:t>
    </dgm:pt>
    <dgm:pt modelId="{8C62326D-A071-4204-8253-435CAA3C0A80}" type="sibTrans" cxnId="{70BFE8D7-97BB-4F0F-B2A1-8D29E63BF18D}">
      <dgm:prSet/>
      <dgm:spPr/>
      <dgm:t>
        <a:bodyPr/>
        <a:lstStyle/>
        <a:p>
          <a:endParaRPr lang="en-US"/>
        </a:p>
      </dgm:t>
    </dgm:pt>
    <dgm:pt modelId="{0609EEE9-309C-417B-957A-F063E61F1204}">
      <dgm:prSet phldrT="[Text]"/>
      <dgm:spPr/>
      <dgm:t>
        <a:bodyPr/>
        <a:lstStyle/>
        <a:p>
          <a:r>
            <a:rPr lang="en-US" dirty="0" smtClean="0"/>
            <a:t>No regulation for setting up of centre</a:t>
          </a:r>
          <a:endParaRPr lang="en-US" dirty="0"/>
        </a:p>
      </dgm:t>
    </dgm:pt>
    <dgm:pt modelId="{5BC493BB-8072-4B68-9C11-1BD43BE629EF}" type="parTrans" cxnId="{57BE82BC-BA6F-44DA-A7CA-54D011F74DC8}">
      <dgm:prSet/>
      <dgm:spPr/>
      <dgm:t>
        <a:bodyPr/>
        <a:lstStyle/>
        <a:p>
          <a:endParaRPr lang="en-US"/>
        </a:p>
      </dgm:t>
    </dgm:pt>
    <dgm:pt modelId="{D6A1A4A2-4D4D-4EA0-9B2D-0C8F75F67E27}" type="sibTrans" cxnId="{57BE82BC-BA6F-44DA-A7CA-54D011F74DC8}">
      <dgm:prSet/>
      <dgm:spPr/>
      <dgm:t>
        <a:bodyPr/>
        <a:lstStyle/>
        <a:p>
          <a:endParaRPr lang="en-US"/>
        </a:p>
      </dgm:t>
    </dgm:pt>
    <dgm:pt modelId="{A17D069E-12EC-49CA-840F-1725E8376E96}">
      <dgm:prSet/>
      <dgm:spPr/>
      <dgm:t>
        <a:bodyPr/>
        <a:lstStyle/>
        <a:p>
          <a:r>
            <a:rPr lang="en-US" dirty="0" smtClean="0"/>
            <a:t>Require only for commercial vehicle</a:t>
          </a:r>
          <a:endParaRPr lang="en-US" dirty="0"/>
        </a:p>
      </dgm:t>
    </dgm:pt>
    <dgm:pt modelId="{9480A3D7-0E13-414F-9EEF-4DA22E37714F}" type="parTrans" cxnId="{C587A441-4192-4A32-B4E2-0E4A73A27F2B}">
      <dgm:prSet/>
      <dgm:spPr/>
      <dgm:t>
        <a:bodyPr/>
        <a:lstStyle/>
        <a:p>
          <a:endParaRPr lang="en-US"/>
        </a:p>
      </dgm:t>
    </dgm:pt>
    <dgm:pt modelId="{B1BAB3E7-723A-4E5B-A593-3852F7BFDA0B}" type="sibTrans" cxnId="{C587A441-4192-4A32-B4E2-0E4A73A27F2B}">
      <dgm:prSet/>
      <dgm:spPr/>
      <dgm:t>
        <a:bodyPr/>
        <a:lstStyle/>
        <a:p>
          <a:endParaRPr lang="en-US"/>
        </a:p>
      </dgm:t>
    </dgm:pt>
    <dgm:pt modelId="{9451C439-7A6D-43F8-A691-72AC6234374F}">
      <dgm:prSet/>
      <dgm:spPr/>
      <dgm:t>
        <a:bodyPr/>
        <a:lstStyle/>
        <a:p>
          <a:r>
            <a:rPr lang="en-US" dirty="0" smtClean="0"/>
            <a:t>Inadequate training to operator</a:t>
          </a:r>
          <a:endParaRPr lang="en-US" dirty="0"/>
        </a:p>
      </dgm:t>
    </dgm:pt>
    <dgm:pt modelId="{D082F2C9-D45D-4063-A82C-02E6FC966B6B}" type="parTrans" cxnId="{1B2B349C-5C36-4FC4-8A75-3F52A137AD79}">
      <dgm:prSet/>
      <dgm:spPr/>
      <dgm:t>
        <a:bodyPr/>
        <a:lstStyle/>
        <a:p>
          <a:endParaRPr lang="en-US"/>
        </a:p>
      </dgm:t>
    </dgm:pt>
    <dgm:pt modelId="{51F43F1D-E831-40C3-A52E-5B5F413384AB}" type="sibTrans" cxnId="{1B2B349C-5C36-4FC4-8A75-3F52A137AD79}">
      <dgm:prSet/>
      <dgm:spPr/>
      <dgm:t>
        <a:bodyPr/>
        <a:lstStyle/>
        <a:p>
          <a:endParaRPr lang="en-US"/>
        </a:p>
      </dgm:t>
    </dgm:pt>
    <dgm:pt modelId="{ACD04356-C40A-462C-A7AD-2806451A1A0B}">
      <dgm:prSet/>
      <dgm:spPr/>
      <dgm:t>
        <a:bodyPr/>
        <a:lstStyle/>
        <a:p>
          <a:r>
            <a:rPr lang="en-US" dirty="0" smtClean="0"/>
            <a:t>No audit of testing centre</a:t>
          </a:r>
          <a:endParaRPr lang="en-US" dirty="0"/>
        </a:p>
      </dgm:t>
    </dgm:pt>
    <dgm:pt modelId="{E199EDD4-D826-4A5F-8F21-F8B8A89F428A}" type="parTrans" cxnId="{BAC2D38E-658B-4F14-A45C-26A8D5555768}">
      <dgm:prSet/>
      <dgm:spPr/>
      <dgm:t>
        <a:bodyPr/>
        <a:lstStyle/>
        <a:p>
          <a:endParaRPr lang="en-US"/>
        </a:p>
      </dgm:t>
    </dgm:pt>
    <dgm:pt modelId="{91E16E46-8600-4553-963A-F7122EA91032}" type="sibTrans" cxnId="{BAC2D38E-658B-4F14-A45C-26A8D5555768}">
      <dgm:prSet/>
      <dgm:spPr/>
      <dgm:t>
        <a:bodyPr/>
        <a:lstStyle/>
        <a:p>
          <a:endParaRPr lang="en-US"/>
        </a:p>
      </dgm:t>
    </dgm:pt>
    <dgm:pt modelId="{569F4BE5-D395-4357-BAFF-E2B741B12B40}" type="pres">
      <dgm:prSet presAssocID="{F1361F67-5A4B-4866-B881-867885AE2B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C1D8FA-70F2-4EAA-9721-47BED812B5B0}" type="pres">
      <dgm:prSet presAssocID="{757F5DF6-A125-4D53-88D7-6D4B8322F351}" presName="hierRoot1" presStyleCnt="0"/>
      <dgm:spPr/>
    </dgm:pt>
    <dgm:pt modelId="{6FB046E1-FE42-4AD3-B6AA-D516E8B59E8A}" type="pres">
      <dgm:prSet presAssocID="{757F5DF6-A125-4D53-88D7-6D4B8322F351}" presName="composite" presStyleCnt="0"/>
      <dgm:spPr/>
    </dgm:pt>
    <dgm:pt modelId="{92665763-CAF1-49F7-AD0C-213425F775A5}" type="pres">
      <dgm:prSet presAssocID="{757F5DF6-A125-4D53-88D7-6D4B8322F351}" presName="background" presStyleLbl="node0" presStyleIdx="0" presStyleCnt="1"/>
      <dgm:spPr/>
    </dgm:pt>
    <dgm:pt modelId="{FF11A377-669E-4B87-B9B7-7156D5AF7822}" type="pres">
      <dgm:prSet presAssocID="{757F5DF6-A125-4D53-88D7-6D4B8322F351}" presName="text" presStyleLbl="fgAcc0" presStyleIdx="0" presStyleCnt="1" custScaleX="152144" custScaleY="169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1336A-1D5B-4402-AB8C-B9E304F93FCA}" type="pres">
      <dgm:prSet presAssocID="{757F5DF6-A125-4D53-88D7-6D4B8322F351}" presName="hierChild2" presStyleCnt="0"/>
      <dgm:spPr/>
    </dgm:pt>
    <dgm:pt modelId="{B67AFBE5-A53B-4194-88F1-9FC9ABC4F415}" type="pres">
      <dgm:prSet presAssocID="{7F0938EF-0714-4A89-821F-6215B739E9C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1AC51D-6DB5-45CA-BDFC-DCDB7F10907B}" type="pres">
      <dgm:prSet presAssocID="{B3348816-6217-41C2-A04C-75F994946D88}" presName="hierRoot2" presStyleCnt="0"/>
      <dgm:spPr/>
    </dgm:pt>
    <dgm:pt modelId="{4EAA34BD-7BA0-4E0D-88B9-885E59A1F0E0}" type="pres">
      <dgm:prSet presAssocID="{B3348816-6217-41C2-A04C-75F994946D88}" presName="composite2" presStyleCnt="0"/>
      <dgm:spPr/>
    </dgm:pt>
    <dgm:pt modelId="{959B01F1-2791-4150-8947-C6674F1173D4}" type="pres">
      <dgm:prSet presAssocID="{B3348816-6217-41C2-A04C-75F994946D88}" presName="background2" presStyleLbl="node2" presStyleIdx="0" presStyleCnt="2"/>
      <dgm:spPr/>
    </dgm:pt>
    <dgm:pt modelId="{7E8D617D-AEF6-4C91-86BC-A4BC14161FCD}" type="pres">
      <dgm:prSet presAssocID="{B3348816-6217-41C2-A04C-75F994946D88}" presName="text2" presStyleLbl="fgAcc2" presStyleIdx="0" presStyleCnt="2" custScaleX="162380" custScaleY="134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3ADD9-8D38-4641-8703-4C1D65D73F92}" type="pres">
      <dgm:prSet presAssocID="{B3348816-6217-41C2-A04C-75F994946D88}" presName="hierChild3" presStyleCnt="0"/>
      <dgm:spPr/>
    </dgm:pt>
    <dgm:pt modelId="{F72E062A-91B2-4722-89C2-AB54EA1FEC22}" type="pres">
      <dgm:prSet presAssocID="{7BD1BD90-2B3A-4E42-9FF9-777C87531569}" presName="Name17" presStyleLbl="parChTrans1D3" presStyleIdx="0" presStyleCnt="5"/>
      <dgm:spPr/>
      <dgm:t>
        <a:bodyPr/>
        <a:lstStyle/>
        <a:p>
          <a:endParaRPr lang="en-US"/>
        </a:p>
      </dgm:t>
    </dgm:pt>
    <dgm:pt modelId="{61B7BE96-A643-4B06-A109-847D7249F05B}" type="pres">
      <dgm:prSet presAssocID="{79615A97-2F4C-4BE9-932C-DA913864F934}" presName="hierRoot3" presStyleCnt="0"/>
      <dgm:spPr/>
    </dgm:pt>
    <dgm:pt modelId="{73F10B4E-7306-49CA-B7AC-6BD7FCA98069}" type="pres">
      <dgm:prSet presAssocID="{79615A97-2F4C-4BE9-932C-DA913864F934}" presName="composite3" presStyleCnt="0"/>
      <dgm:spPr/>
    </dgm:pt>
    <dgm:pt modelId="{7E2700C9-198C-4E65-8B81-3C1A08B5CED5}" type="pres">
      <dgm:prSet presAssocID="{79615A97-2F4C-4BE9-932C-DA913864F934}" presName="background3" presStyleLbl="node3" presStyleIdx="0" presStyleCnt="5"/>
      <dgm:spPr/>
    </dgm:pt>
    <dgm:pt modelId="{4BCED8DE-C1B7-41E2-9F32-935D36088136}" type="pres">
      <dgm:prSet presAssocID="{79615A97-2F4C-4BE9-932C-DA913864F934}" presName="text3" presStyleLbl="fgAcc3" presStyleIdx="0" presStyleCnt="5" custLinFactNeighborX="-3145" custLinFactNeighborY="-2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DAF79-3967-40D0-9B70-83FB323A645F}" type="pres">
      <dgm:prSet presAssocID="{79615A97-2F4C-4BE9-932C-DA913864F934}" presName="hierChild4" presStyleCnt="0"/>
      <dgm:spPr/>
    </dgm:pt>
    <dgm:pt modelId="{A47D49BA-216B-4CA3-A824-060C1576A096}" type="pres">
      <dgm:prSet presAssocID="{9480A3D7-0E13-414F-9EEF-4DA22E37714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7D1E22AA-B3B1-4F47-A2BF-79BC4753CFD7}" type="pres">
      <dgm:prSet presAssocID="{A17D069E-12EC-49CA-840F-1725E8376E96}" presName="hierRoot3" presStyleCnt="0"/>
      <dgm:spPr/>
    </dgm:pt>
    <dgm:pt modelId="{D34DFDE5-F289-4FB2-B0B7-D78C961822B0}" type="pres">
      <dgm:prSet presAssocID="{A17D069E-12EC-49CA-840F-1725E8376E96}" presName="composite3" presStyleCnt="0"/>
      <dgm:spPr/>
    </dgm:pt>
    <dgm:pt modelId="{FE534213-4AEF-418E-BCA4-B9490C385EFD}" type="pres">
      <dgm:prSet presAssocID="{A17D069E-12EC-49CA-840F-1725E8376E96}" presName="background3" presStyleLbl="node3" presStyleIdx="1" presStyleCnt="5"/>
      <dgm:spPr/>
    </dgm:pt>
    <dgm:pt modelId="{530C5020-8D9E-4AFE-89AA-9743AD83945B}" type="pres">
      <dgm:prSet presAssocID="{A17D069E-12EC-49CA-840F-1725E8376E9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6A0D8-DC98-49D4-B902-3AD1D1980CF4}" type="pres">
      <dgm:prSet presAssocID="{A17D069E-12EC-49CA-840F-1725E8376E96}" presName="hierChild4" presStyleCnt="0"/>
      <dgm:spPr/>
    </dgm:pt>
    <dgm:pt modelId="{47CFDF96-4564-4086-A8EB-7830C5B7642C}" type="pres">
      <dgm:prSet presAssocID="{E3481DED-402F-4F4F-90D5-53ED24C1F9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D6DC240-595A-4E61-A8C3-C67104EECE68}" type="pres">
      <dgm:prSet presAssocID="{D1B1FE4B-E8A9-402D-B55E-3D7A635E47B0}" presName="hierRoot2" presStyleCnt="0"/>
      <dgm:spPr/>
    </dgm:pt>
    <dgm:pt modelId="{A539179D-FD94-44AB-B8BA-65D57D6F52C2}" type="pres">
      <dgm:prSet presAssocID="{D1B1FE4B-E8A9-402D-B55E-3D7A635E47B0}" presName="composite2" presStyleCnt="0"/>
      <dgm:spPr/>
    </dgm:pt>
    <dgm:pt modelId="{71460761-AFB0-4797-BF4F-D739DD29E7FE}" type="pres">
      <dgm:prSet presAssocID="{D1B1FE4B-E8A9-402D-B55E-3D7A635E47B0}" presName="background2" presStyleLbl="node2" presStyleIdx="1" presStyleCnt="2"/>
      <dgm:spPr/>
    </dgm:pt>
    <dgm:pt modelId="{DBC3DDD2-FC90-4104-ACC8-A7B841C9E21B}" type="pres">
      <dgm:prSet presAssocID="{D1B1FE4B-E8A9-402D-B55E-3D7A635E47B0}" presName="text2" presStyleLbl="fgAcc2" presStyleIdx="1" presStyleCnt="2" custScaleX="168086" custScaleY="132303" custLinFactNeighborX="-372" custLinFactNeighborY="-8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78E0-31B3-468E-A932-F3BAD6C317C0}" type="pres">
      <dgm:prSet presAssocID="{D1B1FE4B-E8A9-402D-B55E-3D7A635E47B0}" presName="hierChild3" presStyleCnt="0"/>
      <dgm:spPr/>
    </dgm:pt>
    <dgm:pt modelId="{95DB8772-F3AA-445A-8867-53B7908B6FB2}" type="pres">
      <dgm:prSet presAssocID="{5BC493BB-8072-4B68-9C11-1BD43BE629E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1AD9CB70-9D86-4545-981E-D62E2B77C6A8}" type="pres">
      <dgm:prSet presAssocID="{0609EEE9-309C-417B-957A-F063E61F1204}" presName="hierRoot3" presStyleCnt="0"/>
      <dgm:spPr/>
    </dgm:pt>
    <dgm:pt modelId="{8CE38CCF-68A8-4F3E-8A66-8BE288FA448F}" type="pres">
      <dgm:prSet presAssocID="{0609EEE9-309C-417B-957A-F063E61F1204}" presName="composite3" presStyleCnt="0"/>
      <dgm:spPr/>
    </dgm:pt>
    <dgm:pt modelId="{06ABB02E-AB73-4B2D-8E4B-C7681C4A36C6}" type="pres">
      <dgm:prSet presAssocID="{0609EEE9-309C-417B-957A-F063E61F1204}" presName="background3" presStyleLbl="node3" presStyleIdx="2" presStyleCnt="5"/>
      <dgm:spPr/>
    </dgm:pt>
    <dgm:pt modelId="{25B03499-EA51-4055-810D-43501DC83698}" type="pres">
      <dgm:prSet presAssocID="{0609EEE9-309C-417B-957A-F063E61F1204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352D6-7ECB-46F8-A04A-3AF3D641C603}" type="pres">
      <dgm:prSet presAssocID="{0609EEE9-309C-417B-957A-F063E61F1204}" presName="hierChild4" presStyleCnt="0"/>
      <dgm:spPr/>
    </dgm:pt>
    <dgm:pt modelId="{8CA0CD9C-5254-457D-AA95-AF60537A8AA5}" type="pres">
      <dgm:prSet presAssocID="{D082F2C9-D45D-4063-A82C-02E6FC966B6B}" presName="Name17" presStyleLbl="parChTrans1D3" presStyleIdx="3" presStyleCnt="5"/>
      <dgm:spPr/>
      <dgm:t>
        <a:bodyPr/>
        <a:lstStyle/>
        <a:p>
          <a:endParaRPr lang="en-US"/>
        </a:p>
      </dgm:t>
    </dgm:pt>
    <dgm:pt modelId="{5948C9FF-3EB9-4D68-B351-13AE4F1966CE}" type="pres">
      <dgm:prSet presAssocID="{9451C439-7A6D-43F8-A691-72AC6234374F}" presName="hierRoot3" presStyleCnt="0"/>
      <dgm:spPr/>
    </dgm:pt>
    <dgm:pt modelId="{7AAD3A7B-875D-40FB-923D-FCBF4EACC157}" type="pres">
      <dgm:prSet presAssocID="{9451C439-7A6D-43F8-A691-72AC6234374F}" presName="composite3" presStyleCnt="0"/>
      <dgm:spPr/>
    </dgm:pt>
    <dgm:pt modelId="{8AB7F4D5-3B52-4114-8212-63AE72E7B338}" type="pres">
      <dgm:prSet presAssocID="{9451C439-7A6D-43F8-A691-72AC6234374F}" presName="background3" presStyleLbl="node3" presStyleIdx="3" presStyleCnt="5"/>
      <dgm:spPr/>
    </dgm:pt>
    <dgm:pt modelId="{B6AD9603-6E7E-46AE-811C-158762A024EC}" type="pres">
      <dgm:prSet presAssocID="{9451C439-7A6D-43F8-A691-72AC6234374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489AF-9A77-4782-9A61-1019A13387CF}" type="pres">
      <dgm:prSet presAssocID="{9451C439-7A6D-43F8-A691-72AC6234374F}" presName="hierChild4" presStyleCnt="0"/>
      <dgm:spPr/>
    </dgm:pt>
    <dgm:pt modelId="{EB98A429-E50F-42FF-9FB5-BE39C3536C8C}" type="pres">
      <dgm:prSet presAssocID="{E199EDD4-D826-4A5F-8F21-F8B8A89F428A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595707C-48F8-4342-9FCE-B9269E56A1BE}" type="pres">
      <dgm:prSet presAssocID="{ACD04356-C40A-462C-A7AD-2806451A1A0B}" presName="hierRoot3" presStyleCnt="0"/>
      <dgm:spPr/>
    </dgm:pt>
    <dgm:pt modelId="{E189622C-DDEE-4448-B74A-73BFF962417F}" type="pres">
      <dgm:prSet presAssocID="{ACD04356-C40A-462C-A7AD-2806451A1A0B}" presName="composite3" presStyleCnt="0"/>
      <dgm:spPr/>
    </dgm:pt>
    <dgm:pt modelId="{4017BEEC-D449-4748-AEDA-48220FEFE4AC}" type="pres">
      <dgm:prSet presAssocID="{ACD04356-C40A-462C-A7AD-2806451A1A0B}" presName="background3" presStyleLbl="node3" presStyleIdx="4" presStyleCnt="5"/>
      <dgm:spPr/>
    </dgm:pt>
    <dgm:pt modelId="{123721F8-2620-4AFC-8FDF-404E232142BC}" type="pres">
      <dgm:prSet presAssocID="{ACD04356-C40A-462C-A7AD-2806451A1A0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77F85-D09C-4CC0-97A5-A9E541D17716}" type="pres">
      <dgm:prSet presAssocID="{ACD04356-C40A-462C-A7AD-2806451A1A0B}" presName="hierChild4" presStyleCnt="0"/>
      <dgm:spPr/>
    </dgm:pt>
  </dgm:ptLst>
  <dgm:cxnLst>
    <dgm:cxn modelId="{D7A72A25-71A8-4CC9-B730-3559B916D279}" srcId="{757F5DF6-A125-4D53-88D7-6D4B8322F351}" destId="{D1B1FE4B-E8A9-402D-B55E-3D7A635E47B0}" srcOrd="1" destOrd="0" parTransId="{E3481DED-402F-4F4F-90D5-53ED24C1F946}" sibTransId="{498CD679-DAB4-48E0-B44B-4347A1C77F27}"/>
    <dgm:cxn modelId="{B81B7114-B228-436D-84B7-9250DE87B9B5}" srcId="{F1361F67-5A4B-4866-B881-867885AE2BE6}" destId="{757F5DF6-A125-4D53-88D7-6D4B8322F351}" srcOrd="0" destOrd="0" parTransId="{48758171-C9E8-476B-9A63-61519534EA14}" sibTransId="{B378B93C-1A96-49B4-868A-83455DF489B0}"/>
    <dgm:cxn modelId="{AC717DAF-C1AC-4C7A-8474-AF7E5AF3B476}" type="presOf" srcId="{ACD04356-C40A-462C-A7AD-2806451A1A0B}" destId="{123721F8-2620-4AFC-8FDF-404E232142BC}" srcOrd="0" destOrd="0" presId="urn:microsoft.com/office/officeart/2005/8/layout/hierarchy1"/>
    <dgm:cxn modelId="{1B2B349C-5C36-4FC4-8A75-3F52A137AD79}" srcId="{D1B1FE4B-E8A9-402D-B55E-3D7A635E47B0}" destId="{9451C439-7A6D-43F8-A691-72AC6234374F}" srcOrd="1" destOrd="0" parTransId="{D082F2C9-D45D-4063-A82C-02E6FC966B6B}" sibTransId="{51F43F1D-E831-40C3-A52E-5B5F413384AB}"/>
    <dgm:cxn modelId="{2730ACBB-E625-4136-A5E8-06E230435B41}" type="presOf" srcId="{5BC493BB-8072-4B68-9C11-1BD43BE629EF}" destId="{95DB8772-F3AA-445A-8867-53B7908B6FB2}" srcOrd="0" destOrd="0" presId="urn:microsoft.com/office/officeart/2005/8/layout/hierarchy1"/>
    <dgm:cxn modelId="{EAE494BA-6568-42B2-974B-4C97F0C4373B}" type="presOf" srcId="{79615A97-2F4C-4BE9-932C-DA913864F934}" destId="{4BCED8DE-C1B7-41E2-9F32-935D36088136}" srcOrd="0" destOrd="0" presId="urn:microsoft.com/office/officeart/2005/8/layout/hierarchy1"/>
    <dgm:cxn modelId="{C587A441-4192-4A32-B4E2-0E4A73A27F2B}" srcId="{B3348816-6217-41C2-A04C-75F994946D88}" destId="{A17D069E-12EC-49CA-840F-1725E8376E96}" srcOrd="1" destOrd="0" parTransId="{9480A3D7-0E13-414F-9EEF-4DA22E37714F}" sibTransId="{B1BAB3E7-723A-4E5B-A593-3852F7BFDA0B}"/>
    <dgm:cxn modelId="{C2F49F69-2E13-417B-A620-8D4786FD71AD}" type="presOf" srcId="{9480A3D7-0E13-414F-9EEF-4DA22E37714F}" destId="{A47D49BA-216B-4CA3-A824-060C1576A096}" srcOrd="0" destOrd="0" presId="urn:microsoft.com/office/officeart/2005/8/layout/hierarchy1"/>
    <dgm:cxn modelId="{363ABEFA-94DB-4A1A-834C-373EBB7E1D0A}" type="presOf" srcId="{E199EDD4-D826-4A5F-8F21-F8B8A89F428A}" destId="{EB98A429-E50F-42FF-9FB5-BE39C3536C8C}" srcOrd="0" destOrd="0" presId="urn:microsoft.com/office/officeart/2005/8/layout/hierarchy1"/>
    <dgm:cxn modelId="{3B22A2EF-766A-4616-A90A-EDC797A34E21}" type="presOf" srcId="{F1361F67-5A4B-4866-B881-867885AE2BE6}" destId="{569F4BE5-D395-4357-BAFF-E2B741B12B40}" srcOrd="0" destOrd="0" presId="urn:microsoft.com/office/officeart/2005/8/layout/hierarchy1"/>
    <dgm:cxn modelId="{B1323270-C0F4-4F0B-A18C-BE5AD706DF9B}" type="presOf" srcId="{A17D069E-12EC-49CA-840F-1725E8376E96}" destId="{530C5020-8D9E-4AFE-89AA-9743AD83945B}" srcOrd="0" destOrd="0" presId="urn:microsoft.com/office/officeart/2005/8/layout/hierarchy1"/>
    <dgm:cxn modelId="{74F95A86-2BDD-420D-8C26-44BAB408DB9B}" type="presOf" srcId="{757F5DF6-A125-4D53-88D7-6D4B8322F351}" destId="{FF11A377-669E-4B87-B9B7-7156D5AF7822}" srcOrd="0" destOrd="0" presId="urn:microsoft.com/office/officeart/2005/8/layout/hierarchy1"/>
    <dgm:cxn modelId="{12316789-8E49-4BDB-8337-0F96BF505597}" type="presOf" srcId="{7F0938EF-0714-4A89-821F-6215B739E9CC}" destId="{B67AFBE5-A53B-4194-88F1-9FC9ABC4F415}" srcOrd="0" destOrd="0" presId="urn:microsoft.com/office/officeart/2005/8/layout/hierarchy1"/>
    <dgm:cxn modelId="{E61092C9-376E-4807-B5D4-FD91C89F5CD3}" type="presOf" srcId="{7BD1BD90-2B3A-4E42-9FF9-777C87531569}" destId="{F72E062A-91B2-4722-89C2-AB54EA1FEC22}" srcOrd="0" destOrd="0" presId="urn:microsoft.com/office/officeart/2005/8/layout/hierarchy1"/>
    <dgm:cxn modelId="{2B4C9E40-45D2-4CC8-BC55-1B3CDBB2C87F}" srcId="{757F5DF6-A125-4D53-88D7-6D4B8322F351}" destId="{B3348816-6217-41C2-A04C-75F994946D88}" srcOrd="0" destOrd="0" parTransId="{7F0938EF-0714-4A89-821F-6215B739E9CC}" sibTransId="{F318FD16-EA7C-4F17-99CC-5F77A2545E93}"/>
    <dgm:cxn modelId="{F754457F-81D1-4357-8E23-17FF78502418}" type="presOf" srcId="{D1B1FE4B-E8A9-402D-B55E-3D7A635E47B0}" destId="{DBC3DDD2-FC90-4104-ACC8-A7B841C9E21B}" srcOrd="0" destOrd="0" presId="urn:microsoft.com/office/officeart/2005/8/layout/hierarchy1"/>
    <dgm:cxn modelId="{BAC2D38E-658B-4F14-A45C-26A8D5555768}" srcId="{D1B1FE4B-E8A9-402D-B55E-3D7A635E47B0}" destId="{ACD04356-C40A-462C-A7AD-2806451A1A0B}" srcOrd="2" destOrd="0" parTransId="{E199EDD4-D826-4A5F-8F21-F8B8A89F428A}" sibTransId="{91E16E46-8600-4553-963A-F7122EA91032}"/>
    <dgm:cxn modelId="{40D57871-A147-4C41-8DF6-64E2DB43B718}" type="presOf" srcId="{E3481DED-402F-4F4F-90D5-53ED24C1F946}" destId="{47CFDF96-4564-4086-A8EB-7830C5B7642C}" srcOrd="0" destOrd="0" presId="urn:microsoft.com/office/officeart/2005/8/layout/hierarchy1"/>
    <dgm:cxn modelId="{2CEB6344-CB72-4950-A952-A4EDBAEF3B36}" type="presOf" srcId="{B3348816-6217-41C2-A04C-75F994946D88}" destId="{7E8D617D-AEF6-4C91-86BC-A4BC14161FCD}" srcOrd="0" destOrd="0" presId="urn:microsoft.com/office/officeart/2005/8/layout/hierarchy1"/>
    <dgm:cxn modelId="{70BFE8D7-97BB-4F0F-B2A1-8D29E63BF18D}" srcId="{B3348816-6217-41C2-A04C-75F994946D88}" destId="{79615A97-2F4C-4BE9-932C-DA913864F934}" srcOrd="0" destOrd="0" parTransId="{7BD1BD90-2B3A-4E42-9FF9-777C87531569}" sibTransId="{8C62326D-A071-4204-8253-435CAA3C0A80}"/>
    <dgm:cxn modelId="{D9917243-A312-48DE-A2EF-7F7E7B5EFF7E}" type="presOf" srcId="{9451C439-7A6D-43F8-A691-72AC6234374F}" destId="{B6AD9603-6E7E-46AE-811C-158762A024EC}" srcOrd="0" destOrd="0" presId="urn:microsoft.com/office/officeart/2005/8/layout/hierarchy1"/>
    <dgm:cxn modelId="{F36D45CC-E12E-43DB-A413-87E572D0D4E0}" type="presOf" srcId="{D082F2C9-D45D-4063-A82C-02E6FC966B6B}" destId="{8CA0CD9C-5254-457D-AA95-AF60537A8AA5}" srcOrd="0" destOrd="0" presId="urn:microsoft.com/office/officeart/2005/8/layout/hierarchy1"/>
    <dgm:cxn modelId="{E56E3128-0034-4094-B25A-5A83D665BC11}" type="presOf" srcId="{0609EEE9-309C-417B-957A-F063E61F1204}" destId="{25B03499-EA51-4055-810D-43501DC83698}" srcOrd="0" destOrd="0" presId="urn:microsoft.com/office/officeart/2005/8/layout/hierarchy1"/>
    <dgm:cxn modelId="{57BE82BC-BA6F-44DA-A7CA-54D011F74DC8}" srcId="{D1B1FE4B-E8A9-402D-B55E-3D7A635E47B0}" destId="{0609EEE9-309C-417B-957A-F063E61F1204}" srcOrd="0" destOrd="0" parTransId="{5BC493BB-8072-4B68-9C11-1BD43BE629EF}" sibTransId="{D6A1A4A2-4D4D-4EA0-9B2D-0C8F75F67E27}"/>
    <dgm:cxn modelId="{0C0AAF70-A671-43A5-BEFD-E3FF1A4FF713}" type="presParOf" srcId="{569F4BE5-D395-4357-BAFF-E2B741B12B40}" destId="{3EC1D8FA-70F2-4EAA-9721-47BED812B5B0}" srcOrd="0" destOrd="0" presId="urn:microsoft.com/office/officeart/2005/8/layout/hierarchy1"/>
    <dgm:cxn modelId="{55DF01D3-2FC0-471F-9C6E-FAAF2DB96BD4}" type="presParOf" srcId="{3EC1D8FA-70F2-4EAA-9721-47BED812B5B0}" destId="{6FB046E1-FE42-4AD3-B6AA-D516E8B59E8A}" srcOrd="0" destOrd="0" presId="urn:microsoft.com/office/officeart/2005/8/layout/hierarchy1"/>
    <dgm:cxn modelId="{B06DB609-8C58-452C-85D7-E0650F1EB2D0}" type="presParOf" srcId="{6FB046E1-FE42-4AD3-B6AA-D516E8B59E8A}" destId="{92665763-CAF1-49F7-AD0C-213425F775A5}" srcOrd="0" destOrd="0" presId="urn:microsoft.com/office/officeart/2005/8/layout/hierarchy1"/>
    <dgm:cxn modelId="{FB8CF86B-E0B3-478E-965E-AB389B6ACE58}" type="presParOf" srcId="{6FB046E1-FE42-4AD3-B6AA-D516E8B59E8A}" destId="{FF11A377-669E-4B87-B9B7-7156D5AF7822}" srcOrd="1" destOrd="0" presId="urn:microsoft.com/office/officeart/2005/8/layout/hierarchy1"/>
    <dgm:cxn modelId="{D6FF9D86-62C9-4606-B9CD-439D9E4D824A}" type="presParOf" srcId="{3EC1D8FA-70F2-4EAA-9721-47BED812B5B0}" destId="{39B1336A-1D5B-4402-AB8C-B9E304F93FCA}" srcOrd="1" destOrd="0" presId="urn:microsoft.com/office/officeart/2005/8/layout/hierarchy1"/>
    <dgm:cxn modelId="{CED0A092-6CF9-4257-9A9B-B5483CBD4125}" type="presParOf" srcId="{39B1336A-1D5B-4402-AB8C-B9E304F93FCA}" destId="{B67AFBE5-A53B-4194-88F1-9FC9ABC4F415}" srcOrd="0" destOrd="0" presId="urn:microsoft.com/office/officeart/2005/8/layout/hierarchy1"/>
    <dgm:cxn modelId="{CC43BDDE-A1B7-416F-B1AA-B7E9F5FC62D4}" type="presParOf" srcId="{39B1336A-1D5B-4402-AB8C-B9E304F93FCA}" destId="{AB1AC51D-6DB5-45CA-BDFC-DCDB7F10907B}" srcOrd="1" destOrd="0" presId="urn:microsoft.com/office/officeart/2005/8/layout/hierarchy1"/>
    <dgm:cxn modelId="{20612A56-8824-4502-8457-38D22C73AEF4}" type="presParOf" srcId="{AB1AC51D-6DB5-45CA-BDFC-DCDB7F10907B}" destId="{4EAA34BD-7BA0-4E0D-88B9-885E59A1F0E0}" srcOrd="0" destOrd="0" presId="urn:microsoft.com/office/officeart/2005/8/layout/hierarchy1"/>
    <dgm:cxn modelId="{FA15E154-6285-4C32-94D7-7D749B6F8D5F}" type="presParOf" srcId="{4EAA34BD-7BA0-4E0D-88B9-885E59A1F0E0}" destId="{959B01F1-2791-4150-8947-C6674F1173D4}" srcOrd="0" destOrd="0" presId="urn:microsoft.com/office/officeart/2005/8/layout/hierarchy1"/>
    <dgm:cxn modelId="{F85306B4-75F2-4BD9-96F6-B716469ED95B}" type="presParOf" srcId="{4EAA34BD-7BA0-4E0D-88B9-885E59A1F0E0}" destId="{7E8D617D-AEF6-4C91-86BC-A4BC14161FCD}" srcOrd="1" destOrd="0" presId="urn:microsoft.com/office/officeart/2005/8/layout/hierarchy1"/>
    <dgm:cxn modelId="{ADA82393-1A4D-4075-996C-C5FA01A2AC19}" type="presParOf" srcId="{AB1AC51D-6DB5-45CA-BDFC-DCDB7F10907B}" destId="{4003ADD9-8D38-4641-8703-4C1D65D73F92}" srcOrd="1" destOrd="0" presId="urn:microsoft.com/office/officeart/2005/8/layout/hierarchy1"/>
    <dgm:cxn modelId="{64C1AC3C-7B78-421E-8EE2-9C20DC7B4EBD}" type="presParOf" srcId="{4003ADD9-8D38-4641-8703-4C1D65D73F92}" destId="{F72E062A-91B2-4722-89C2-AB54EA1FEC22}" srcOrd="0" destOrd="0" presId="urn:microsoft.com/office/officeart/2005/8/layout/hierarchy1"/>
    <dgm:cxn modelId="{3C81E7A6-AB1E-4A68-B633-2811856BE50B}" type="presParOf" srcId="{4003ADD9-8D38-4641-8703-4C1D65D73F92}" destId="{61B7BE96-A643-4B06-A109-847D7249F05B}" srcOrd="1" destOrd="0" presId="urn:microsoft.com/office/officeart/2005/8/layout/hierarchy1"/>
    <dgm:cxn modelId="{6E036DD9-366A-4D6B-AD4A-E1F7DE032903}" type="presParOf" srcId="{61B7BE96-A643-4B06-A109-847D7249F05B}" destId="{73F10B4E-7306-49CA-B7AC-6BD7FCA98069}" srcOrd="0" destOrd="0" presId="urn:microsoft.com/office/officeart/2005/8/layout/hierarchy1"/>
    <dgm:cxn modelId="{33D9AF37-4D94-41B1-B94E-8646D55A2A62}" type="presParOf" srcId="{73F10B4E-7306-49CA-B7AC-6BD7FCA98069}" destId="{7E2700C9-198C-4E65-8B81-3C1A08B5CED5}" srcOrd="0" destOrd="0" presId="urn:microsoft.com/office/officeart/2005/8/layout/hierarchy1"/>
    <dgm:cxn modelId="{4318A338-7C69-4015-A32E-7F210548AC58}" type="presParOf" srcId="{73F10B4E-7306-49CA-B7AC-6BD7FCA98069}" destId="{4BCED8DE-C1B7-41E2-9F32-935D36088136}" srcOrd="1" destOrd="0" presId="urn:microsoft.com/office/officeart/2005/8/layout/hierarchy1"/>
    <dgm:cxn modelId="{190FEC94-9879-4401-8B30-9962EAC88DB4}" type="presParOf" srcId="{61B7BE96-A643-4B06-A109-847D7249F05B}" destId="{E6CDAF79-3967-40D0-9B70-83FB323A645F}" srcOrd="1" destOrd="0" presId="urn:microsoft.com/office/officeart/2005/8/layout/hierarchy1"/>
    <dgm:cxn modelId="{3ECD2B50-71A2-4F8E-887F-82BD68E6715E}" type="presParOf" srcId="{4003ADD9-8D38-4641-8703-4C1D65D73F92}" destId="{A47D49BA-216B-4CA3-A824-060C1576A096}" srcOrd="2" destOrd="0" presId="urn:microsoft.com/office/officeart/2005/8/layout/hierarchy1"/>
    <dgm:cxn modelId="{9F9FCC2A-92D7-45F9-8B9F-E5B44E4C9EC4}" type="presParOf" srcId="{4003ADD9-8D38-4641-8703-4C1D65D73F92}" destId="{7D1E22AA-B3B1-4F47-A2BF-79BC4753CFD7}" srcOrd="3" destOrd="0" presId="urn:microsoft.com/office/officeart/2005/8/layout/hierarchy1"/>
    <dgm:cxn modelId="{24C0A1CC-1D8C-4985-BA4A-64A1BA642526}" type="presParOf" srcId="{7D1E22AA-B3B1-4F47-A2BF-79BC4753CFD7}" destId="{D34DFDE5-F289-4FB2-B0B7-D78C961822B0}" srcOrd="0" destOrd="0" presId="urn:microsoft.com/office/officeart/2005/8/layout/hierarchy1"/>
    <dgm:cxn modelId="{2512A5CB-E9D2-4740-AD83-82CE9547DB40}" type="presParOf" srcId="{D34DFDE5-F289-4FB2-B0B7-D78C961822B0}" destId="{FE534213-4AEF-418E-BCA4-B9490C385EFD}" srcOrd="0" destOrd="0" presId="urn:microsoft.com/office/officeart/2005/8/layout/hierarchy1"/>
    <dgm:cxn modelId="{8D117391-B355-41B6-8D55-8B93BF88813C}" type="presParOf" srcId="{D34DFDE5-F289-4FB2-B0B7-D78C961822B0}" destId="{530C5020-8D9E-4AFE-89AA-9743AD83945B}" srcOrd="1" destOrd="0" presId="urn:microsoft.com/office/officeart/2005/8/layout/hierarchy1"/>
    <dgm:cxn modelId="{317EA886-5F67-4AF5-8343-1CBDC9B98903}" type="presParOf" srcId="{7D1E22AA-B3B1-4F47-A2BF-79BC4753CFD7}" destId="{E336A0D8-DC98-49D4-B902-3AD1D1980CF4}" srcOrd="1" destOrd="0" presId="urn:microsoft.com/office/officeart/2005/8/layout/hierarchy1"/>
    <dgm:cxn modelId="{7861B3BA-407D-4895-BC33-A47159D7E6FD}" type="presParOf" srcId="{39B1336A-1D5B-4402-AB8C-B9E304F93FCA}" destId="{47CFDF96-4564-4086-A8EB-7830C5B7642C}" srcOrd="2" destOrd="0" presId="urn:microsoft.com/office/officeart/2005/8/layout/hierarchy1"/>
    <dgm:cxn modelId="{81F615F4-A670-4317-96F9-FB3846A0A954}" type="presParOf" srcId="{39B1336A-1D5B-4402-AB8C-B9E304F93FCA}" destId="{FD6DC240-595A-4E61-A8C3-C67104EECE68}" srcOrd="3" destOrd="0" presId="urn:microsoft.com/office/officeart/2005/8/layout/hierarchy1"/>
    <dgm:cxn modelId="{75EB27E9-CEDF-4813-8E40-844C1592E88F}" type="presParOf" srcId="{FD6DC240-595A-4E61-A8C3-C67104EECE68}" destId="{A539179D-FD94-44AB-B8BA-65D57D6F52C2}" srcOrd="0" destOrd="0" presId="urn:microsoft.com/office/officeart/2005/8/layout/hierarchy1"/>
    <dgm:cxn modelId="{B0A3A534-216B-4E73-86FC-8001470B4B80}" type="presParOf" srcId="{A539179D-FD94-44AB-B8BA-65D57D6F52C2}" destId="{71460761-AFB0-4797-BF4F-D739DD29E7FE}" srcOrd="0" destOrd="0" presId="urn:microsoft.com/office/officeart/2005/8/layout/hierarchy1"/>
    <dgm:cxn modelId="{47A20A48-DDD8-4E8E-8438-185FB46AF143}" type="presParOf" srcId="{A539179D-FD94-44AB-B8BA-65D57D6F52C2}" destId="{DBC3DDD2-FC90-4104-ACC8-A7B841C9E21B}" srcOrd="1" destOrd="0" presId="urn:microsoft.com/office/officeart/2005/8/layout/hierarchy1"/>
    <dgm:cxn modelId="{994506CF-3193-490E-A49F-400772FFCCAA}" type="presParOf" srcId="{FD6DC240-595A-4E61-A8C3-C67104EECE68}" destId="{883878E0-31B3-468E-A932-F3BAD6C317C0}" srcOrd="1" destOrd="0" presId="urn:microsoft.com/office/officeart/2005/8/layout/hierarchy1"/>
    <dgm:cxn modelId="{1D2AE8CC-7599-4734-AFC9-3088F6E9AE1F}" type="presParOf" srcId="{883878E0-31B3-468E-A932-F3BAD6C317C0}" destId="{95DB8772-F3AA-445A-8867-53B7908B6FB2}" srcOrd="0" destOrd="0" presId="urn:microsoft.com/office/officeart/2005/8/layout/hierarchy1"/>
    <dgm:cxn modelId="{AA7D2520-9CC7-456D-8328-36DE39AFD62E}" type="presParOf" srcId="{883878E0-31B3-468E-A932-F3BAD6C317C0}" destId="{1AD9CB70-9D86-4545-981E-D62E2B77C6A8}" srcOrd="1" destOrd="0" presId="urn:microsoft.com/office/officeart/2005/8/layout/hierarchy1"/>
    <dgm:cxn modelId="{9B0F44EC-88FA-46B6-B51A-D2A2CAA3158F}" type="presParOf" srcId="{1AD9CB70-9D86-4545-981E-D62E2B77C6A8}" destId="{8CE38CCF-68A8-4F3E-8A66-8BE288FA448F}" srcOrd="0" destOrd="0" presId="urn:microsoft.com/office/officeart/2005/8/layout/hierarchy1"/>
    <dgm:cxn modelId="{9076E4F4-BF66-4CC8-98BA-21C1B17F04E1}" type="presParOf" srcId="{8CE38CCF-68A8-4F3E-8A66-8BE288FA448F}" destId="{06ABB02E-AB73-4B2D-8E4B-C7681C4A36C6}" srcOrd="0" destOrd="0" presId="urn:microsoft.com/office/officeart/2005/8/layout/hierarchy1"/>
    <dgm:cxn modelId="{E970A26C-CBD7-4EB7-9CEE-F41E40AA2402}" type="presParOf" srcId="{8CE38CCF-68A8-4F3E-8A66-8BE288FA448F}" destId="{25B03499-EA51-4055-810D-43501DC83698}" srcOrd="1" destOrd="0" presId="urn:microsoft.com/office/officeart/2005/8/layout/hierarchy1"/>
    <dgm:cxn modelId="{F03F619B-2BC8-4E31-B91B-CE5810A28284}" type="presParOf" srcId="{1AD9CB70-9D86-4545-981E-D62E2B77C6A8}" destId="{270352D6-7ECB-46F8-A04A-3AF3D641C603}" srcOrd="1" destOrd="0" presId="urn:microsoft.com/office/officeart/2005/8/layout/hierarchy1"/>
    <dgm:cxn modelId="{088AB54F-4EEA-4B15-869F-BAAFCA481796}" type="presParOf" srcId="{883878E0-31B3-468E-A932-F3BAD6C317C0}" destId="{8CA0CD9C-5254-457D-AA95-AF60537A8AA5}" srcOrd="2" destOrd="0" presId="urn:microsoft.com/office/officeart/2005/8/layout/hierarchy1"/>
    <dgm:cxn modelId="{786E8F90-3922-4913-8C11-716D21C44323}" type="presParOf" srcId="{883878E0-31B3-468E-A932-F3BAD6C317C0}" destId="{5948C9FF-3EB9-4D68-B351-13AE4F1966CE}" srcOrd="3" destOrd="0" presId="urn:microsoft.com/office/officeart/2005/8/layout/hierarchy1"/>
    <dgm:cxn modelId="{99B498F5-0A6B-4C05-A86B-D4BF59D7C4ED}" type="presParOf" srcId="{5948C9FF-3EB9-4D68-B351-13AE4F1966CE}" destId="{7AAD3A7B-875D-40FB-923D-FCBF4EACC157}" srcOrd="0" destOrd="0" presId="urn:microsoft.com/office/officeart/2005/8/layout/hierarchy1"/>
    <dgm:cxn modelId="{4F9C3326-049D-4768-A746-8BB23BE8199F}" type="presParOf" srcId="{7AAD3A7B-875D-40FB-923D-FCBF4EACC157}" destId="{8AB7F4D5-3B52-4114-8212-63AE72E7B338}" srcOrd="0" destOrd="0" presId="urn:microsoft.com/office/officeart/2005/8/layout/hierarchy1"/>
    <dgm:cxn modelId="{BA36063D-DBCE-4FDF-98CC-161443E6F11C}" type="presParOf" srcId="{7AAD3A7B-875D-40FB-923D-FCBF4EACC157}" destId="{B6AD9603-6E7E-46AE-811C-158762A024EC}" srcOrd="1" destOrd="0" presId="urn:microsoft.com/office/officeart/2005/8/layout/hierarchy1"/>
    <dgm:cxn modelId="{1AC1C184-FFB8-433D-A4F1-F396B72C40E5}" type="presParOf" srcId="{5948C9FF-3EB9-4D68-B351-13AE4F1966CE}" destId="{32A489AF-9A77-4782-9A61-1019A13387CF}" srcOrd="1" destOrd="0" presId="urn:microsoft.com/office/officeart/2005/8/layout/hierarchy1"/>
    <dgm:cxn modelId="{072D3E17-450D-4319-8D3E-A846ADDD9CFF}" type="presParOf" srcId="{883878E0-31B3-468E-A932-F3BAD6C317C0}" destId="{EB98A429-E50F-42FF-9FB5-BE39C3536C8C}" srcOrd="4" destOrd="0" presId="urn:microsoft.com/office/officeart/2005/8/layout/hierarchy1"/>
    <dgm:cxn modelId="{CDBB8EF4-26B0-4E41-8D50-0AA28A458E8C}" type="presParOf" srcId="{883878E0-31B3-468E-A932-F3BAD6C317C0}" destId="{6595707C-48F8-4342-9FCE-B9269E56A1BE}" srcOrd="5" destOrd="0" presId="urn:microsoft.com/office/officeart/2005/8/layout/hierarchy1"/>
    <dgm:cxn modelId="{C5E07C54-15B9-4BC4-8424-E6E990ECB452}" type="presParOf" srcId="{6595707C-48F8-4342-9FCE-B9269E56A1BE}" destId="{E189622C-DDEE-4448-B74A-73BFF962417F}" srcOrd="0" destOrd="0" presId="urn:microsoft.com/office/officeart/2005/8/layout/hierarchy1"/>
    <dgm:cxn modelId="{ACED0FB2-A3BB-45D3-94FD-37B9030A82B7}" type="presParOf" srcId="{E189622C-DDEE-4448-B74A-73BFF962417F}" destId="{4017BEEC-D449-4748-AEDA-48220FEFE4AC}" srcOrd="0" destOrd="0" presId="urn:microsoft.com/office/officeart/2005/8/layout/hierarchy1"/>
    <dgm:cxn modelId="{98B84E4D-79D2-4DF2-9F0D-26F82F365D73}" type="presParOf" srcId="{E189622C-DDEE-4448-B74A-73BFF962417F}" destId="{123721F8-2620-4AFC-8FDF-404E232142BC}" srcOrd="1" destOrd="0" presId="urn:microsoft.com/office/officeart/2005/8/layout/hierarchy1"/>
    <dgm:cxn modelId="{99067F4B-E48B-4590-9CF7-9F4C7C4B1515}" type="presParOf" srcId="{6595707C-48F8-4342-9FCE-B9269E56A1BE}" destId="{04277F85-D09C-4CC0-97A5-A9E541D177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997DA-57A2-457C-B926-B385AF9715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E099B-4047-4D9C-93C3-9A1073AAAFF7}">
      <dgm:prSet phldrT="[Text]"/>
      <dgm:spPr/>
      <dgm:t>
        <a:bodyPr/>
        <a:lstStyle/>
        <a:p>
          <a:r>
            <a:rPr lang="en-US" dirty="0" smtClean="0"/>
            <a:t>Types of lanes at I&amp;C Centre</a:t>
          </a:r>
          <a:endParaRPr lang="en-US" dirty="0"/>
        </a:p>
      </dgm:t>
    </dgm:pt>
    <dgm:pt modelId="{9C35AFF9-F426-4E69-975F-248A4784924C}" type="parTrans" cxnId="{F88613BF-B103-47D7-8E02-94A98958BD55}">
      <dgm:prSet/>
      <dgm:spPr/>
      <dgm:t>
        <a:bodyPr/>
        <a:lstStyle/>
        <a:p>
          <a:endParaRPr lang="en-US"/>
        </a:p>
      </dgm:t>
    </dgm:pt>
    <dgm:pt modelId="{BE8D2901-ABCE-42D1-8957-E9701EB194B3}" type="sibTrans" cxnId="{F88613BF-B103-47D7-8E02-94A98958BD55}">
      <dgm:prSet/>
      <dgm:spPr/>
      <dgm:t>
        <a:bodyPr/>
        <a:lstStyle/>
        <a:p>
          <a:endParaRPr lang="en-US"/>
        </a:p>
      </dgm:t>
    </dgm:pt>
    <dgm:pt modelId="{41ADA6BF-B32D-451E-ADFE-E624C6889D28}">
      <dgm:prSet phldrT="[Text]"/>
      <dgm:spPr/>
      <dgm:t>
        <a:bodyPr/>
        <a:lstStyle/>
        <a:p>
          <a:r>
            <a:rPr lang="en-US" dirty="0" smtClean="0"/>
            <a:t>Light Duty lane</a:t>
          </a:r>
          <a:endParaRPr lang="en-US" dirty="0"/>
        </a:p>
      </dgm:t>
    </dgm:pt>
    <dgm:pt modelId="{5DEB0989-F13C-4A54-A546-81DD09962195}" type="parTrans" cxnId="{90A93434-B03B-4B69-9AC8-1466E8DA97C1}">
      <dgm:prSet/>
      <dgm:spPr/>
      <dgm:t>
        <a:bodyPr/>
        <a:lstStyle/>
        <a:p>
          <a:endParaRPr lang="en-US"/>
        </a:p>
      </dgm:t>
    </dgm:pt>
    <dgm:pt modelId="{8964BAA7-FD6E-4671-AEE6-DF071E45EE02}" type="sibTrans" cxnId="{90A93434-B03B-4B69-9AC8-1466E8DA97C1}">
      <dgm:prSet/>
      <dgm:spPr/>
      <dgm:t>
        <a:bodyPr/>
        <a:lstStyle/>
        <a:p>
          <a:endParaRPr lang="en-US"/>
        </a:p>
      </dgm:t>
    </dgm:pt>
    <dgm:pt modelId="{5F040B6E-2DE9-4A76-B34D-7B92E46C3B2A}">
      <dgm:prSet phldrT="[Text]"/>
      <dgm:spPr/>
      <dgm:t>
        <a:bodyPr/>
        <a:lstStyle/>
        <a:p>
          <a:r>
            <a:rPr lang="en-US" dirty="0" smtClean="0"/>
            <a:t>For Vehicle having GVW&lt; 3500 Kg</a:t>
          </a:r>
          <a:endParaRPr lang="en-US" dirty="0"/>
        </a:p>
      </dgm:t>
    </dgm:pt>
    <dgm:pt modelId="{F9594355-2299-41FC-AF26-779684E5D97A}" type="parTrans" cxnId="{CC703461-17F5-4A78-A633-ABF0AED84FFB}">
      <dgm:prSet/>
      <dgm:spPr/>
      <dgm:t>
        <a:bodyPr/>
        <a:lstStyle/>
        <a:p>
          <a:endParaRPr lang="en-US"/>
        </a:p>
      </dgm:t>
    </dgm:pt>
    <dgm:pt modelId="{30AAC32F-603B-4DA5-8C38-DF15619CA41F}" type="sibTrans" cxnId="{CC703461-17F5-4A78-A633-ABF0AED84FFB}">
      <dgm:prSet/>
      <dgm:spPr/>
      <dgm:t>
        <a:bodyPr/>
        <a:lstStyle/>
        <a:p>
          <a:endParaRPr lang="en-US"/>
        </a:p>
      </dgm:t>
    </dgm:pt>
    <dgm:pt modelId="{8ADE1BAF-7F80-4C57-96B7-DA6C41FAD77C}">
      <dgm:prSet phldrT="[Text]"/>
      <dgm:spPr/>
      <dgm:t>
        <a:bodyPr/>
        <a:lstStyle/>
        <a:p>
          <a:r>
            <a:rPr lang="en-US" dirty="0" smtClean="0"/>
            <a:t>Heavy Duty lane</a:t>
          </a:r>
          <a:endParaRPr lang="en-US" dirty="0"/>
        </a:p>
      </dgm:t>
    </dgm:pt>
    <dgm:pt modelId="{855A6ECF-E87D-44AF-8B9E-E5CF24C2089B}" type="parTrans" cxnId="{86C3E1C0-98D9-4793-A02F-7E747C5EE33F}">
      <dgm:prSet/>
      <dgm:spPr/>
      <dgm:t>
        <a:bodyPr/>
        <a:lstStyle/>
        <a:p>
          <a:endParaRPr lang="en-US"/>
        </a:p>
      </dgm:t>
    </dgm:pt>
    <dgm:pt modelId="{38D7A551-B44D-4227-9ACE-97B8D7485551}" type="sibTrans" cxnId="{86C3E1C0-98D9-4793-A02F-7E747C5EE33F}">
      <dgm:prSet/>
      <dgm:spPr/>
      <dgm:t>
        <a:bodyPr/>
        <a:lstStyle/>
        <a:p>
          <a:endParaRPr lang="en-US"/>
        </a:p>
      </dgm:t>
    </dgm:pt>
    <dgm:pt modelId="{74A9B544-4A56-4682-9754-B2F96ACB28B8}">
      <dgm:prSet phldrT="[Text]"/>
      <dgm:spPr/>
      <dgm:t>
        <a:bodyPr/>
        <a:lstStyle/>
        <a:p>
          <a:r>
            <a:rPr lang="en-US" dirty="0" smtClean="0"/>
            <a:t>For Vehicle having GVW&gt; 3500 Kg</a:t>
          </a:r>
          <a:endParaRPr lang="en-US" dirty="0"/>
        </a:p>
      </dgm:t>
    </dgm:pt>
    <dgm:pt modelId="{082F4E69-056E-4E42-A439-11C53FE31559}" type="parTrans" cxnId="{909C393C-4A4B-4A80-95B4-D820B48EBDCB}">
      <dgm:prSet/>
      <dgm:spPr/>
      <dgm:t>
        <a:bodyPr/>
        <a:lstStyle/>
        <a:p>
          <a:endParaRPr lang="en-US"/>
        </a:p>
      </dgm:t>
    </dgm:pt>
    <dgm:pt modelId="{F4FBC1A6-5651-44FE-A217-F7AB3A987488}" type="sibTrans" cxnId="{909C393C-4A4B-4A80-95B4-D820B48EBDCB}">
      <dgm:prSet/>
      <dgm:spPr/>
      <dgm:t>
        <a:bodyPr/>
        <a:lstStyle/>
        <a:p>
          <a:endParaRPr lang="en-US"/>
        </a:p>
      </dgm:t>
    </dgm:pt>
    <dgm:pt modelId="{FC123FCE-285F-4886-AA71-227BE5FD6315}">
      <dgm:prSet/>
      <dgm:spPr/>
      <dgm:t>
        <a:bodyPr/>
        <a:lstStyle/>
        <a:p>
          <a:r>
            <a:rPr lang="en-US" dirty="0" smtClean="0"/>
            <a:t>3- Wheelers</a:t>
          </a:r>
          <a:endParaRPr lang="en-US" dirty="0"/>
        </a:p>
      </dgm:t>
    </dgm:pt>
    <dgm:pt modelId="{3DC67C73-AF57-4840-8B66-CE5905D10DE3}" type="parTrans" cxnId="{F976640E-E3A6-47A9-A304-026E401A4654}">
      <dgm:prSet/>
      <dgm:spPr/>
      <dgm:t>
        <a:bodyPr/>
        <a:lstStyle/>
        <a:p>
          <a:endParaRPr lang="en-US"/>
        </a:p>
      </dgm:t>
    </dgm:pt>
    <dgm:pt modelId="{03907CC4-B70E-4360-A32F-C9313D6E1644}" type="sibTrans" cxnId="{F976640E-E3A6-47A9-A304-026E401A4654}">
      <dgm:prSet/>
      <dgm:spPr/>
      <dgm:t>
        <a:bodyPr/>
        <a:lstStyle/>
        <a:p>
          <a:endParaRPr lang="en-US"/>
        </a:p>
      </dgm:t>
    </dgm:pt>
    <dgm:pt modelId="{D707A8EC-1C0C-4AC6-BD19-1BD016447D84}">
      <dgm:prSet/>
      <dgm:spPr/>
      <dgm:t>
        <a:bodyPr/>
        <a:lstStyle/>
        <a:p>
          <a:r>
            <a:rPr lang="en-US" dirty="0" smtClean="0"/>
            <a:t>Taxi</a:t>
          </a:r>
          <a:endParaRPr lang="en-US" dirty="0"/>
        </a:p>
      </dgm:t>
    </dgm:pt>
    <dgm:pt modelId="{D63AA868-9928-4B5D-BD17-47CD9B88BB0A}" type="parTrans" cxnId="{31CC5E58-7CEC-4317-9EA2-7307F45E49DA}">
      <dgm:prSet/>
      <dgm:spPr/>
      <dgm:t>
        <a:bodyPr/>
        <a:lstStyle/>
        <a:p>
          <a:endParaRPr lang="en-US"/>
        </a:p>
      </dgm:t>
    </dgm:pt>
    <dgm:pt modelId="{6C546181-8BDC-4DAA-9858-61D1BB8D3AB5}" type="sibTrans" cxnId="{31CC5E58-7CEC-4317-9EA2-7307F45E49DA}">
      <dgm:prSet/>
      <dgm:spPr/>
      <dgm:t>
        <a:bodyPr/>
        <a:lstStyle/>
        <a:p>
          <a:endParaRPr lang="en-US"/>
        </a:p>
      </dgm:t>
    </dgm:pt>
    <dgm:pt modelId="{395DBDA7-32C7-488D-9CDF-4458E0F1EB85}">
      <dgm:prSet/>
      <dgm:spPr/>
      <dgm:t>
        <a:bodyPr/>
        <a:lstStyle/>
        <a:p>
          <a:r>
            <a:rPr lang="en-US" dirty="0" smtClean="0"/>
            <a:t>Trucks</a:t>
          </a:r>
          <a:endParaRPr lang="en-US" dirty="0"/>
        </a:p>
      </dgm:t>
    </dgm:pt>
    <dgm:pt modelId="{79D4CFD6-1BC7-4FDB-9248-CCA26F5FED03}" type="parTrans" cxnId="{E4F73C1F-BBDC-46EC-AF1D-5C48CED6694A}">
      <dgm:prSet/>
      <dgm:spPr/>
      <dgm:t>
        <a:bodyPr/>
        <a:lstStyle/>
        <a:p>
          <a:endParaRPr lang="en-US"/>
        </a:p>
      </dgm:t>
    </dgm:pt>
    <dgm:pt modelId="{3EA74F5B-B789-431A-B12D-31339130A167}" type="sibTrans" cxnId="{E4F73C1F-BBDC-46EC-AF1D-5C48CED6694A}">
      <dgm:prSet/>
      <dgm:spPr/>
      <dgm:t>
        <a:bodyPr/>
        <a:lstStyle/>
        <a:p>
          <a:endParaRPr lang="en-US"/>
        </a:p>
      </dgm:t>
    </dgm:pt>
    <dgm:pt modelId="{6E81225A-C424-4B26-A396-DE78D43252B3}">
      <dgm:prSet/>
      <dgm:spPr/>
      <dgm:t>
        <a:bodyPr/>
        <a:lstStyle/>
        <a:p>
          <a:r>
            <a:rPr lang="en-US" dirty="0" smtClean="0"/>
            <a:t>Buses</a:t>
          </a:r>
          <a:endParaRPr lang="en-US" dirty="0"/>
        </a:p>
      </dgm:t>
    </dgm:pt>
    <dgm:pt modelId="{B376E990-02FC-40D8-9B1D-E7E7B3CE0C39}" type="parTrans" cxnId="{4CC40F8E-837E-4993-93EC-D6975C2F9309}">
      <dgm:prSet/>
      <dgm:spPr/>
      <dgm:t>
        <a:bodyPr/>
        <a:lstStyle/>
        <a:p>
          <a:endParaRPr lang="en-US"/>
        </a:p>
      </dgm:t>
    </dgm:pt>
    <dgm:pt modelId="{30E5D916-1BBF-4024-A8EE-317450D4C643}" type="sibTrans" cxnId="{4CC40F8E-837E-4993-93EC-D6975C2F9309}">
      <dgm:prSet/>
      <dgm:spPr/>
      <dgm:t>
        <a:bodyPr/>
        <a:lstStyle/>
        <a:p>
          <a:endParaRPr lang="en-US"/>
        </a:p>
      </dgm:t>
    </dgm:pt>
    <dgm:pt modelId="{371FC2E3-E2A1-4DB2-9F14-54D0B0424288}" type="pres">
      <dgm:prSet presAssocID="{503997DA-57A2-457C-B926-B385AF9715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DD8D5-B448-4B04-AD2B-7BA103CD16FD}" type="pres">
      <dgm:prSet presAssocID="{7A3E099B-4047-4D9C-93C3-9A1073AAAFF7}" presName="hierRoot1" presStyleCnt="0"/>
      <dgm:spPr/>
    </dgm:pt>
    <dgm:pt modelId="{B57AB9B7-59C6-4EFB-9B2A-FC708E7F327B}" type="pres">
      <dgm:prSet presAssocID="{7A3E099B-4047-4D9C-93C3-9A1073AAAFF7}" presName="composite" presStyleCnt="0"/>
      <dgm:spPr/>
    </dgm:pt>
    <dgm:pt modelId="{6A528593-A60A-427F-9DD3-6274DE6450C7}" type="pres">
      <dgm:prSet presAssocID="{7A3E099B-4047-4D9C-93C3-9A1073AAAFF7}" presName="background" presStyleLbl="node0" presStyleIdx="0" presStyleCnt="1"/>
      <dgm:spPr/>
    </dgm:pt>
    <dgm:pt modelId="{2481DEBE-0BF8-43E7-93F8-FB8B11D64278}" type="pres">
      <dgm:prSet presAssocID="{7A3E099B-4047-4D9C-93C3-9A1073AAAFF7}" presName="text" presStyleLbl="fgAcc0" presStyleIdx="0" presStyleCnt="1" custScaleX="118101" custScaleY="11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2D6F0-4ED7-4CC1-903F-BCD179CF5B3E}" type="pres">
      <dgm:prSet presAssocID="{7A3E099B-4047-4D9C-93C3-9A1073AAAFF7}" presName="hierChild2" presStyleCnt="0"/>
      <dgm:spPr/>
    </dgm:pt>
    <dgm:pt modelId="{5503C573-DAAF-4B5C-BC17-7327B00A730A}" type="pres">
      <dgm:prSet presAssocID="{5DEB0989-F13C-4A54-A546-81DD0996219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3F6E825-A4CA-4907-87EF-53D925836A06}" type="pres">
      <dgm:prSet presAssocID="{41ADA6BF-B32D-451E-ADFE-E624C6889D28}" presName="hierRoot2" presStyleCnt="0"/>
      <dgm:spPr/>
    </dgm:pt>
    <dgm:pt modelId="{ED664C47-1EF7-4620-B820-24ECA60BFC93}" type="pres">
      <dgm:prSet presAssocID="{41ADA6BF-B32D-451E-ADFE-E624C6889D28}" presName="composite2" presStyleCnt="0"/>
      <dgm:spPr/>
    </dgm:pt>
    <dgm:pt modelId="{EB1762E5-369D-4727-8C54-2446630ED805}" type="pres">
      <dgm:prSet presAssocID="{41ADA6BF-B32D-451E-ADFE-E624C6889D28}" presName="background2" presStyleLbl="node2" presStyleIdx="0" presStyleCnt="2"/>
      <dgm:spPr/>
    </dgm:pt>
    <dgm:pt modelId="{9A869ACA-1AF4-42E3-AC00-8EFF3DFD6939}" type="pres">
      <dgm:prSet presAssocID="{41ADA6BF-B32D-451E-ADFE-E624C6889D28}" presName="text2" presStyleLbl="fgAcc2" presStyleIdx="0" presStyleCnt="2" custScaleX="123593" custScaleY="122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B083F-E7A1-4006-8983-AF4CE0E1552D}" type="pres">
      <dgm:prSet presAssocID="{41ADA6BF-B32D-451E-ADFE-E624C6889D28}" presName="hierChild3" presStyleCnt="0"/>
      <dgm:spPr/>
    </dgm:pt>
    <dgm:pt modelId="{1D997DB9-34A3-442C-AF80-E3265BB9D187}" type="pres">
      <dgm:prSet presAssocID="{F9594355-2299-41FC-AF26-779684E5D97A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15BF0A3-138F-4B5D-81F8-6262B7609C93}" type="pres">
      <dgm:prSet presAssocID="{5F040B6E-2DE9-4A76-B34D-7B92E46C3B2A}" presName="hierRoot3" presStyleCnt="0"/>
      <dgm:spPr/>
    </dgm:pt>
    <dgm:pt modelId="{9B4323C7-A161-454B-A4EF-9570C9ADD6B8}" type="pres">
      <dgm:prSet presAssocID="{5F040B6E-2DE9-4A76-B34D-7B92E46C3B2A}" presName="composite3" presStyleCnt="0"/>
      <dgm:spPr/>
    </dgm:pt>
    <dgm:pt modelId="{3CB9067A-3A31-4B07-8A83-D6192DEA1393}" type="pres">
      <dgm:prSet presAssocID="{5F040B6E-2DE9-4A76-B34D-7B92E46C3B2A}" presName="background3" presStyleLbl="node3" presStyleIdx="0" presStyleCnt="2"/>
      <dgm:spPr/>
    </dgm:pt>
    <dgm:pt modelId="{65477620-F444-4500-A6EB-CACE5984C0E8}" type="pres">
      <dgm:prSet presAssocID="{5F040B6E-2DE9-4A76-B34D-7B92E46C3B2A}" presName="text3" presStyleLbl="fgAcc3" presStyleIdx="0" presStyleCnt="2" custScaleX="123593" custScaleY="123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5F3A7-8F07-4103-8B56-F9A7D2561885}" type="pres">
      <dgm:prSet presAssocID="{5F040B6E-2DE9-4A76-B34D-7B92E46C3B2A}" presName="hierChild4" presStyleCnt="0"/>
      <dgm:spPr/>
    </dgm:pt>
    <dgm:pt modelId="{CFCD2CB0-9BEE-4C6C-851C-39041C65E2E4}" type="pres">
      <dgm:prSet presAssocID="{3DC67C73-AF57-4840-8B66-CE5905D10DE3}" presName="Name23" presStyleLbl="parChTrans1D4" presStyleIdx="0" presStyleCnt="4"/>
      <dgm:spPr/>
      <dgm:t>
        <a:bodyPr/>
        <a:lstStyle/>
        <a:p>
          <a:endParaRPr lang="en-US"/>
        </a:p>
      </dgm:t>
    </dgm:pt>
    <dgm:pt modelId="{97742767-2978-4B36-8C63-0B5D81C5EBF2}" type="pres">
      <dgm:prSet presAssocID="{FC123FCE-285F-4886-AA71-227BE5FD6315}" presName="hierRoot4" presStyleCnt="0"/>
      <dgm:spPr/>
    </dgm:pt>
    <dgm:pt modelId="{3CC5BE52-59EC-4DAD-94E5-4E20B142AD66}" type="pres">
      <dgm:prSet presAssocID="{FC123FCE-285F-4886-AA71-227BE5FD6315}" presName="composite4" presStyleCnt="0"/>
      <dgm:spPr/>
    </dgm:pt>
    <dgm:pt modelId="{48BCAC1C-A3CC-496D-BFB7-34A73642496B}" type="pres">
      <dgm:prSet presAssocID="{FC123FCE-285F-4886-AA71-227BE5FD6315}" presName="background4" presStyleLbl="node4" presStyleIdx="0" presStyleCnt="4"/>
      <dgm:spPr/>
    </dgm:pt>
    <dgm:pt modelId="{1FFAC82A-2826-426C-B1B4-A293C3F1FF4A}" type="pres">
      <dgm:prSet presAssocID="{FC123FCE-285F-4886-AA71-227BE5FD6315}" presName="text4" presStyleLbl="fgAcc4" presStyleIdx="0" presStyleCnt="4" custScaleX="124837" custScaleY="120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EB8615-D090-460C-801C-0C5524077418}" type="pres">
      <dgm:prSet presAssocID="{FC123FCE-285F-4886-AA71-227BE5FD6315}" presName="hierChild5" presStyleCnt="0"/>
      <dgm:spPr/>
    </dgm:pt>
    <dgm:pt modelId="{ED45925F-1C7E-43D1-B765-356F0053AB0D}" type="pres">
      <dgm:prSet presAssocID="{D63AA868-9928-4B5D-BD17-47CD9B88BB0A}" presName="Name23" presStyleLbl="parChTrans1D4" presStyleIdx="1" presStyleCnt="4"/>
      <dgm:spPr/>
      <dgm:t>
        <a:bodyPr/>
        <a:lstStyle/>
        <a:p>
          <a:endParaRPr lang="en-US"/>
        </a:p>
      </dgm:t>
    </dgm:pt>
    <dgm:pt modelId="{829A10EA-4B16-4E6C-A0B3-F4253624F43B}" type="pres">
      <dgm:prSet presAssocID="{D707A8EC-1C0C-4AC6-BD19-1BD016447D84}" presName="hierRoot4" presStyleCnt="0"/>
      <dgm:spPr/>
    </dgm:pt>
    <dgm:pt modelId="{73FF61AF-C06C-41B7-AB44-273D3B90C9CC}" type="pres">
      <dgm:prSet presAssocID="{D707A8EC-1C0C-4AC6-BD19-1BD016447D84}" presName="composite4" presStyleCnt="0"/>
      <dgm:spPr/>
    </dgm:pt>
    <dgm:pt modelId="{D29F343A-796B-4DDD-8778-C1E34597F683}" type="pres">
      <dgm:prSet presAssocID="{D707A8EC-1C0C-4AC6-BD19-1BD016447D84}" presName="background4" presStyleLbl="node4" presStyleIdx="1" presStyleCnt="4"/>
      <dgm:spPr/>
    </dgm:pt>
    <dgm:pt modelId="{4988876A-FC2E-485D-B4B3-3752968230FF}" type="pres">
      <dgm:prSet presAssocID="{D707A8EC-1C0C-4AC6-BD19-1BD016447D84}" presName="text4" presStyleLbl="fgAcc4" presStyleIdx="1" presStyleCnt="4" custScaleX="124637" custScaleY="1159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35F5D-3F81-4A22-A84A-5BCACF9E91AF}" type="pres">
      <dgm:prSet presAssocID="{D707A8EC-1C0C-4AC6-BD19-1BD016447D84}" presName="hierChild5" presStyleCnt="0"/>
      <dgm:spPr/>
    </dgm:pt>
    <dgm:pt modelId="{31909427-CAF7-4848-BE62-7781F64D2ADE}" type="pres">
      <dgm:prSet presAssocID="{855A6ECF-E87D-44AF-8B9E-E5CF24C208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B66F1B2-56A2-420D-B3EA-F9146904F682}" type="pres">
      <dgm:prSet presAssocID="{8ADE1BAF-7F80-4C57-96B7-DA6C41FAD77C}" presName="hierRoot2" presStyleCnt="0"/>
      <dgm:spPr/>
    </dgm:pt>
    <dgm:pt modelId="{36978B55-C982-4673-BB9A-03DFD80AE4DD}" type="pres">
      <dgm:prSet presAssocID="{8ADE1BAF-7F80-4C57-96B7-DA6C41FAD77C}" presName="composite2" presStyleCnt="0"/>
      <dgm:spPr/>
    </dgm:pt>
    <dgm:pt modelId="{011FABB0-E62F-4B38-A989-3E6AEB3CFF83}" type="pres">
      <dgm:prSet presAssocID="{8ADE1BAF-7F80-4C57-96B7-DA6C41FAD77C}" presName="background2" presStyleLbl="node2" presStyleIdx="1" presStyleCnt="2"/>
      <dgm:spPr/>
    </dgm:pt>
    <dgm:pt modelId="{62690BCA-7CDB-4A23-8AD2-163E83F20EDC}" type="pres">
      <dgm:prSet presAssocID="{8ADE1BAF-7F80-4C57-96B7-DA6C41FAD77C}" presName="text2" presStyleLbl="fgAcc2" presStyleIdx="1" presStyleCnt="2" custScaleX="132541" custScaleY="120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2496B-B578-4A87-B513-713FB23870FE}" type="pres">
      <dgm:prSet presAssocID="{8ADE1BAF-7F80-4C57-96B7-DA6C41FAD77C}" presName="hierChild3" presStyleCnt="0"/>
      <dgm:spPr/>
    </dgm:pt>
    <dgm:pt modelId="{F32A1B64-2E4B-4F77-A831-B06212CC8268}" type="pres">
      <dgm:prSet presAssocID="{082F4E69-056E-4E42-A439-11C53FE315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AC4A529-E822-400E-AB3F-17BDC8F93097}" type="pres">
      <dgm:prSet presAssocID="{74A9B544-4A56-4682-9754-B2F96ACB28B8}" presName="hierRoot3" presStyleCnt="0"/>
      <dgm:spPr/>
    </dgm:pt>
    <dgm:pt modelId="{26090D92-57D3-42F5-BE21-50D445E42EEC}" type="pres">
      <dgm:prSet presAssocID="{74A9B544-4A56-4682-9754-B2F96ACB28B8}" presName="composite3" presStyleCnt="0"/>
      <dgm:spPr/>
    </dgm:pt>
    <dgm:pt modelId="{13BF1465-14E8-4AA0-A6B6-F12F7326873D}" type="pres">
      <dgm:prSet presAssocID="{74A9B544-4A56-4682-9754-B2F96ACB28B8}" presName="background3" presStyleLbl="node3" presStyleIdx="1" presStyleCnt="2"/>
      <dgm:spPr/>
    </dgm:pt>
    <dgm:pt modelId="{9606FEBC-76BD-4CAF-A2CD-5B61D04D1763}" type="pres">
      <dgm:prSet presAssocID="{74A9B544-4A56-4682-9754-B2F96ACB28B8}" presName="text3" presStyleLbl="fgAcc3" presStyleIdx="1" presStyleCnt="2" custScaleX="132541" custScaleY="138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06E28-CF58-4123-976A-95E413065224}" type="pres">
      <dgm:prSet presAssocID="{74A9B544-4A56-4682-9754-B2F96ACB28B8}" presName="hierChild4" presStyleCnt="0"/>
      <dgm:spPr/>
    </dgm:pt>
    <dgm:pt modelId="{2F95451F-C962-4E54-A82C-1F77142612A7}" type="pres">
      <dgm:prSet presAssocID="{79D4CFD6-1BC7-4FDB-9248-CCA26F5FED03}" presName="Name23" presStyleLbl="parChTrans1D4" presStyleIdx="2" presStyleCnt="4"/>
      <dgm:spPr/>
      <dgm:t>
        <a:bodyPr/>
        <a:lstStyle/>
        <a:p>
          <a:endParaRPr lang="en-US"/>
        </a:p>
      </dgm:t>
    </dgm:pt>
    <dgm:pt modelId="{5787FB9E-B6A0-412A-9C85-EEB98F3E0AF9}" type="pres">
      <dgm:prSet presAssocID="{395DBDA7-32C7-488D-9CDF-4458E0F1EB85}" presName="hierRoot4" presStyleCnt="0"/>
      <dgm:spPr/>
    </dgm:pt>
    <dgm:pt modelId="{07D3E9D5-A91F-4D9D-8A15-F0311409A829}" type="pres">
      <dgm:prSet presAssocID="{395DBDA7-32C7-488D-9CDF-4458E0F1EB85}" presName="composite4" presStyleCnt="0"/>
      <dgm:spPr/>
    </dgm:pt>
    <dgm:pt modelId="{90C815CE-A75A-476F-9818-C59199CC9391}" type="pres">
      <dgm:prSet presAssocID="{395DBDA7-32C7-488D-9CDF-4458E0F1EB85}" presName="background4" presStyleLbl="node4" presStyleIdx="2" presStyleCnt="4"/>
      <dgm:spPr/>
    </dgm:pt>
    <dgm:pt modelId="{C739DEF1-C1B3-4D09-AF2B-21AB75BF9F21}" type="pres">
      <dgm:prSet presAssocID="{395DBDA7-32C7-488D-9CDF-4458E0F1EB85}" presName="text4" presStyleLbl="fgAcc4" presStyleIdx="2" presStyleCnt="4" custScaleX="109052" custScaleY="105637" custLinFactNeighborX="-98" custLinFactNeighborY="1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B39CE-0117-468F-B5A8-5B3C36AD489E}" type="pres">
      <dgm:prSet presAssocID="{395DBDA7-32C7-488D-9CDF-4458E0F1EB85}" presName="hierChild5" presStyleCnt="0"/>
      <dgm:spPr/>
    </dgm:pt>
    <dgm:pt modelId="{D276D674-860E-4959-A7F9-14C4D7D56C9A}" type="pres">
      <dgm:prSet presAssocID="{B376E990-02FC-40D8-9B1D-E7E7B3CE0C39}" presName="Name23" presStyleLbl="parChTrans1D4" presStyleIdx="3" presStyleCnt="4"/>
      <dgm:spPr/>
      <dgm:t>
        <a:bodyPr/>
        <a:lstStyle/>
        <a:p>
          <a:endParaRPr lang="en-US"/>
        </a:p>
      </dgm:t>
    </dgm:pt>
    <dgm:pt modelId="{E6A599D5-EC64-4BAF-B55A-01255742105B}" type="pres">
      <dgm:prSet presAssocID="{6E81225A-C424-4B26-A396-DE78D43252B3}" presName="hierRoot4" presStyleCnt="0"/>
      <dgm:spPr/>
    </dgm:pt>
    <dgm:pt modelId="{ADF3F81C-DB96-43C6-9B01-459713CB0CD7}" type="pres">
      <dgm:prSet presAssocID="{6E81225A-C424-4B26-A396-DE78D43252B3}" presName="composite4" presStyleCnt="0"/>
      <dgm:spPr/>
    </dgm:pt>
    <dgm:pt modelId="{38EF4D49-D881-48FE-9181-FDE3B7BAEE37}" type="pres">
      <dgm:prSet presAssocID="{6E81225A-C424-4B26-A396-DE78D43252B3}" presName="background4" presStyleLbl="node4" presStyleIdx="3" presStyleCnt="4"/>
      <dgm:spPr/>
    </dgm:pt>
    <dgm:pt modelId="{D15A445A-9A64-48D9-B819-C354A01C6DA8}" type="pres">
      <dgm:prSet presAssocID="{6E81225A-C424-4B26-A396-DE78D43252B3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54C48-30B5-4E07-A173-0EA6452A2357}" type="pres">
      <dgm:prSet presAssocID="{6E81225A-C424-4B26-A396-DE78D43252B3}" presName="hierChild5" presStyleCnt="0"/>
      <dgm:spPr/>
    </dgm:pt>
  </dgm:ptLst>
  <dgm:cxnLst>
    <dgm:cxn modelId="{FBD1A04D-C7E3-4617-840E-B49A7B2A2C71}" type="presOf" srcId="{5DEB0989-F13C-4A54-A546-81DD09962195}" destId="{5503C573-DAAF-4B5C-BC17-7327B00A730A}" srcOrd="0" destOrd="0" presId="urn:microsoft.com/office/officeart/2005/8/layout/hierarchy1"/>
    <dgm:cxn modelId="{4B9FBC7A-A828-47A5-81AB-CB6E6A71477D}" type="presOf" srcId="{D63AA868-9928-4B5D-BD17-47CD9B88BB0A}" destId="{ED45925F-1C7E-43D1-B765-356F0053AB0D}" srcOrd="0" destOrd="0" presId="urn:microsoft.com/office/officeart/2005/8/layout/hierarchy1"/>
    <dgm:cxn modelId="{E4F73C1F-BBDC-46EC-AF1D-5C48CED6694A}" srcId="{74A9B544-4A56-4682-9754-B2F96ACB28B8}" destId="{395DBDA7-32C7-488D-9CDF-4458E0F1EB85}" srcOrd="0" destOrd="0" parTransId="{79D4CFD6-1BC7-4FDB-9248-CCA26F5FED03}" sibTransId="{3EA74F5B-B789-431A-B12D-31339130A167}"/>
    <dgm:cxn modelId="{525257F4-7006-4362-91DD-2A1C70096349}" type="presOf" srcId="{3DC67C73-AF57-4840-8B66-CE5905D10DE3}" destId="{CFCD2CB0-9BEE-4C6C-851C-39041C65E2E4}" srcOrd="0" destOrd="0" presId="urn:microsoft.com/office/officeart/2005/8/layout/hierarchy1"/>
    <dgm:cxn modelId="{31CC5E58-7CEC-4317-9EA2-7307F45E49DA}" srcId="{5F040B6E-2DE9-4A76-B34D-7B92E46C3B2A}" destId="{D707A8EC-1C0C-4AC6-BD19-1BD016447D84}" srcOrd="1" destOrd="0" parTransId="{D63AA868-9928-4B5D-BD17-47CD9B88BB0A}" sibTransId="{6C546181-8BDC-4DAA-9858-61D1BB8D3AB5}"/>
    <dgm:cxn modelId="{DAEF2DE7-169F-45B5-BEFC-C50A5BF2D81A}" type="presOf" srcId="{6E81225A-C424-4B26-A396-DE78D43252B3}" destId="{D15A445A-9A64-48D9-B819-C354A01C6DA8}" srcOrd="0" destOrd="0" presId="urn:microsoft.com/office/officeart/2005/8/layout/hierarchy1"/>
    <dgm:cxn modelId="{1DBFF4E6-6EA6-4BB2-8857-98317A4DE5D2}" type="presOf" srcId="{503997DA-57A2-457C-B926-B385AF971583}" destId="{371FC2E3-E2A1-4DB2-9F14-54D0B0424288}" srcOrd="0" destOrd="0" presId="urn:microsoft.com/office/officeart/2005/8/layout/hierarchy1"/>
    <dgm:cxn modelId="{E650DF91-1990-47DC-AF8D-A52D5A6AA1CD}" type="presOf" srcId="{B376E990-02FC-40D8-9B1D-E7E7B3CE0C39}" destId="{D276D674-860E-4959-A7F9-14C4D7D56C9A}" srcOrd="0" destOrd="0" presId="urn:microsoft.com/office/officeart/2005/8/layout/hierarchy1"/>
    <dgm:cxn modelId="{F976640E-E3A6-47A9-A304-026E401A4654}" srcId="{5F040B6E-2DE9-4A76-B34D-7B92E46C3B2A}" destId="{FC123FCE-285F-4886-AA71-227BE5FD6315}" srcOrd="0" destOrd="0" parTransId="{3DC67C73-AF57-4840-8B66-CE5905D10DE3}" sibTransId="{03907CC4-B70E-4360-A32F-C9313D6E1644}"/>
    <dgm:cxn modelId="{80910829-3307-4601-9D99-C67CA109A50A}" type="presOf" srcId="{855A6ECF-E87D-44AF-8B9E-E5CF24C2089B}" destId="{31909427-CAF7-4848-BE62-7781F64D2ADE}" srcOrd="0" destOrd="0" presId="urn:microsoft.com/office/officeart/2005/8/layout/hierarchy1"/>
    <dgm:cxn modelId="{F88613BF-B103-47D7-8E02-94A98958BD55}" srcId="{503997DA-57A2-457C-B926-B385AF971583}" destId="{7A3E099B-4047-4D9C-93C3-9A1073AAAFF7}" srcOrd="0" destOrd="0" parTransId="{9C35AFF9-F426-4E69-975F-248A4784924C}" sibTransId="{BE8D2901-ABCE-42D1-8957-E9701EB194B3}"/>
    <dgm:cxn modelId="{CC703461-17F5-4A78-A633-ABF0AED84FFB}" srcId="{41ADA6BF-B32D-451E-ADFE-E624C6889D28}" destId="{5F040B6E-2DE9-4A76-B34D-7B92E46C3B2A}" srcOrd="0" destOrd="0" parTransId="{F9594355-2299-41FC-AF26-779684E5D97A}" sibTransId="{30AAC32F-603B-4DA5-8C38-DF15619CA41F}"/>
    <dgm:cxn modelId="{A2A82665-DD0A-4F61-ADD7-9FBCC366A467}" type="presOf" srcId="{79D4CFD6-1BC7-4FDB-9248-CCA26F5FED03}" destId="{2F95451F-C962-4E54-A82C-1F77142612A7}" srcOrd="0" destOrd="0" presId="urn:microsoft.com/office/officeart/2005/8/layout/hierarchy1"/>
    <dgm:cxn modelId="{5D2401AD-E868-436A-8A68-5355E4EF6C7F}" type="presOf" srcId="{395DBDA7-32C7-488D-9CDF-4458E0F1EB85}" destId="{C739DEF1-C1B3-4D09-AF2B-21AB75BF9F21}" srcOrd="0" destOrd="0" presId="urn:microsoft.com/office/officeart/2005/8/layout/hierarchy1"/>
    <dgm:cxn modelId="{C2E12404-E495-428A-9727-38AF100C13DB}" type="presOf" srcId="{74A9B544-4A56-4682-9754-B2F96ACB28B8}" destId="{9606FEBC-76BD-4CAF-A2CD-5B61D04D1763}" srcOrd="0" destOrd="0" presId="urn:microsoft.com/office/officeart/2005/8/layout/hierarchy1"/>
    <dgm:cxn modelId="{42B03338-C0C1-40BD-A422-414375A6FF85}" type="presOf" srcId="{5F040B6E-2DE9-4A76-B34D-7B92E46C3B2A}" destId="{65477620-F444-4500-A6EB-CACE5984C0E8}" srcOrd="0" destOrd="0" presId="urn:microsoft.com/office/officeart/2005/8/layout/hierarchy1"/>
    <dgm:cxn modelId="{8123D563-7061-42EF-B4FB-3A22823860B1}" type="presOf" srcId="{7A3E099B-4047-4D9C-93C3-9A1073AAAFF7}" destId="{2481DEBE-0BF8-43E7-93F8-FB8B11D64278}" srcOrd="0" destOrd="0" presId="urn:microsoft.com/office/officeart/2005/8/layout/hierarchy1"/>
    <dgm:cxn modelId="{4CC40F8E-837E-4993-93EC-D6975C2F9309}" srcId="{74A9B544-4A56-4682-9754-B2F96ACB28B8}" destId="{6E81225A-C424-4B26-A396-DE78D43252B3}" srcOrd="1" destOrd="0" parTransId="{B376E990-02FC-40D8-9B1D-E7E7B3CE0C39}" sibTransId="{30E5D916-1BBF-4024-A8EE-317450D4C643}"/>
    <dgm:cxn modelId="{B414EFCE-4469-4120-9EBB-8C8BB515547D}" type="presOf" srcId="{8ADE1BAF-7F80-4C57-96B7-DA6C41FAD77C}" destId="{62690BCA-7CDB-4A23-8AD2-163E83F20EDC}" srcOrd="0" destOrd="0" presId="urn:microsoft.com/office/officeart/2005/8/layout/hierarchy1"/>
    <dgm:cxn modelId="{5BC276E3-7290-43F5-9352-BA298D9A66A8}" type="presOf" srcId="{F9594355-2299-41FC-AF26-779684E5D97A}" destId="{1D997DB9-34A3-442C-AF80-E3265BB9D187}" srcOrd="0" destOrd="0" presId="urn:microsoft.com/office/officeart/2005/8/layout/hierarchy1"/>
    <dgm:cxn modelId="{F666D40C-08BE-48F5-A992-A1D05F0CBAB2}" type="presOf" srcId="{FC123FCE-285F-4886-AA71-227BE5FD6315}" destId="{1FFAC82A-2826-426C-B1B4-A293C3F1FF4A}" srcOrd="0" destOrd="0" presId="urn:microsoft.com/office/officeart/2005/8/layout/hierarchy1"/>
    <dgm:cxn modelId="{909C393C-4A4B-4A80-95B4-D820B48EBDCB}" srcId="{8ADE1BAF-7F80-4C57-96B7-DA6C41FAD77C}" destId="{74A9B544-4A56-4682-9754-B2F96ACB28B8}" srcOrd="0" destOrd="0" parTransId="{082F4E69-056E-4E42-A439-11C53FE31559}" sibTransId="{F4FBC1A6-5651-44FE-A217-F7AB3A987488}"/>
    <dgm:cxn modelId="{86C3E1C0-98D9-4793-A02F-7E747C5EE33F}" srcId="{7A3E099B-4047-4D9C-93C3-9A1073AAAFF7}" destId="{8ADE1BAF-7F80-4C57-96B7-DA6C41FAD77C}" srcOrd="1" destOrd="0" parTransId="{855A6ECF-E87D-44AF-8B9E-E5CF24C2089B}" sibTransId="{38D7A551-B44D-4227-9ACE-97B8D7485551}"/>
    <dgm:cxn modelId="{F8E850C0-600C-465C-ABA6-A9A1679791DD}" type="presOf" srcId="{082F4E69-056E-4E42-A439-11C53FE31559}" destId="{F32A1B64-2E4B-4F77-A831-B06212CC8268}" srcOrd="0" destOrd="0" presId="urn:microsoft.com/office/officeart/2005/8/layout/hierarchy1"/>
    <dgm:cxn modelId="{90A93434-B03B-4B69-9AC8-1466E8DA97C1}" srcId="{7A3E099B-4047-4D9C-93C3-9A1073AAAFF7}" destId="{41ADA6BF-B32D-451E-ADFE-E624C6889D28}" srcOrd="0" destOrd="0" parTransId="{5DEB0989-F13C-4A54-A546-81DD09962195}" sibTransId="{8964BAA7-FD6E-4671-AEE6-DF071E45EE02}"/>
    <dgm:cxn modelId="{59EC4710-BCBC-4565-8228-0AED96F17BAC}" type="presOf" srcId="{D707A8EC-1C0C-4AC6-BD19-1BD016447D84}" destId="{4988876A-FC2E-485D-B4B3-3752968230FF}" srcOrd="0" destOrd="0" presId="urn:microsoft.com/office/officeart/2005/8/layout/hierarchy1"/>
    <dgm:cxn modelId="{96ADBC8D-E16B-4B37-A05C-F20870C213BF}" type="presOf" srcId="{41ADA6BF-B32D-451E-ADFE-E624C6889D28}" destId="{9A869ACA-1AF4-42E3-AC00-8EFF3DFD6939}" srcOrd="0" destOrd="0" presId="urn:microsoft.com/office/officeart/2005/8/layout/hierarchy1"/>
    <dgm:cxn modelId="{5B363E88-646E-4A67-9C73-6C37A9F57245}" type="presParOf" srcId="{371FC2E3-E2A1-4DB2-9F14-54D0B0424288}" destId="{BFEDD8D5-B448-4B04-AD2B-7BA103CD16FD}" srcOrd="0" destOrd="0" presId="urn:microsoft.com/office/officeart/2005/8/layout/hierarchy1"/>
    <dgm:cxn modelId="{965EA4B1-4D6F-4CDB-9ADF-8A400B549DA1}" type="presParOf" srcId="{BFEDD8D5-B448-4B04-AD2B-7BA103CD16FD}" destId="{B57AB9B7-59C6-4EFB-9B2A-FC708E7F327B}" srcOrd="0" destOrd="0" presId="urn:microsoft.com/office/officeart/2005/8/layout/hierarchy1"/>
    <dgm:cxn modelId="{DE769D3E-0B3F-434C-BFB3-AC3D9B215B74}" type="presParOf" srcId="{B57AB9B7-59C6-4EFB-9B2A-FC708E7F327B}" destId="{6A528593-A60A-427F-9DD3-6274DE6450C7}" srcOrd="0" destOrd="0" presId="urn:microsoft.com/office/officeart/2005/8/layout/hierarchy1"/>
    <dgm:cxn modelId="{FB2493F7-8CE3-494E-9612-A21CAAE3CF38}" type="presParOf" srcId="{B57AB9B7-59C6-4EFB-9B2A-FC708E7F327B}" destId="{2481DEBE-0BF8-43E7-93F8-FB8B11D64278}" srcOrd="1" destOrd="0" presId="urn:microsoft.com/office/officeart/2005/8/layout/hierarchy1"/>
    <dgm:cxn modelId="{FDE409AC-E652-4E61-A585-8280D6C678F7}" type="presParOf" srcId="{BFEDD8D5-B448-4B04-AD2B-7BA103CD16FD}" destId="{E292D6F0-4ED7-4CC1-903F-BCD179CF5B3E}" srcOrd="1" destOrd="0" presId="urn:microsoft.com/office/officeart/2005/8/layout/hierarchy1"/>
    <dgm:cxn modelId="{1C29AB6A-62DE-4177-A1AE-0ACE4DC3F704}" type="presParOf" srcId="{E292D6F0-4ED7-4CC1-903F-BCD179CF5B3E}" destId="{5503C573-DAAF-4B5C-BC17-7327B00A730A}" srcOrd="0" destOrd="0" presId="urn:microsoft.com/office/officeart/2005/8/layout/hierarchy1"/>
    <dgm:cxn modelId="{64DE2E91-AFF6-480F-90C3-89F07C4CE3BD}" type="presParOf" srcId="{E292D6F0-4ED7-4CC1-903F-BCD179CF5B3E}" destId="{C3F6E825-A4CA-4907-87EF-53D925836A06}" srcOrd="1" destOrd="0" presId="urn:microsoft.com/office/officeart/2005/8/layout/hierarchy1"/>
    <dgm:cxn modelId="{F42D4523-FC05-4691-890D-57A93F9E8042}" type="presParOf" srcId="{C3F6E825-A4CA-4907-87EF-53D925836A06}" destId="{ED664C47-1EF7-4620-B820-24ECA60BFC93}" srcOrd="0" destOrd="0" presId="urn:microsoft.com/office/officeart/2005/8/layout/hierarchy1"/>
    <dgm:cxn modelId="{FA3B9F75-9E4A-4FA6-B26A-C2FFAE6CFD39}" type="presParOf" srcId="{ED664C47-1EF7-4620-B820-24ECA60BFC93}" destId="{EB1762E5-369D-4727-8C54-2446630ED805}" srcOrd="0" destOrd="0" presId="urn:microsoft.com/office/officeart/2005/8/layout/hierarchy1"/>
    <dgm:cxn modelId="{91D3945E-3310-4D14-AC73-260D389AFC4D}" type="presParOf" srcId="{ED664C47-1EF7-4620-B820-24ECA60BFC93}" destId="{9A869ACA-1AF4-42E3-AC00-8EFF3DFD6939}" srcOrd="1" destOrd="0" presId="urn:microsoft.com/office/officeart/2005/8/layout/hierarchy1"/>
    <dgm:cxn modelId="{8AA40D24-C5CC-4EA3-81E9-EE46733F8301}" type="presParOf" srcId="{C3F6E825-A4CA-4907-87EF-53D925836A06}" destId="{778B083F-E7A1-4006-8983-AF4CE0E1552D}" srcOrd="1" destOrd="0" presId="urn:microsoft.com/office/officeart/2005/8/layout/hierarchy1"/>
    <dgm:cxn modelId="{137918DC-642A-4D00-92EA-1CE88B398138}" type="presParOf" srcId="{778B083F-E7A1-4006-8983-AF4CE0E1552D}" destId="{1D997DB9-34A3-442C-AF80-E3265BB9D187}" srcOrd="0" destOrd="0" presId="urn:microsoft.com/office/officeart/2005/8/layout/hierarchy1"/>
    <dgm:cxn modelId="{0A7E786E-5BB4-4382-93A1-5644A85E5C87}" type="presParOf" srcId="{778B083F-E7A1-4006-8983-AF4CE0E1552D}" destId="{B15BF0A3-138F-4B5D-81F8-6262B7609C93}" srcOrd="1" destOrd="0" presId="urn:microsoft.com/office/officeart/2005/8/layout/hierarchy1"/>
    <dgm:cxn modelId="{03391278-D575-405F-BCB2-27198A4B4F58}" type="presParOf" srcId="{B15BF0A3-138F-4B5D-81F8-6262B7609C93}" destId="{9B4323C7-A161-454B-A4EF-9570C9ADD6B8}" srcOrd="0" destOrd="0" presId="urn:microsoft.com/office/officeart/2005/8/layout/hierarchy1"/>
    <dgm:cxn modelId="{056631F0-5480-4F25-8723-91EDD5FD0995}" type="presParOf" srcId="{9B4323C7-A161-454B-A4EF-9570C9ADD6B8}" destId="{3CB9067A-3A31-4B07-8A83-D6192DEA1393}" srcOrd="0" destOrd="0" presId="urn:microsoft.com/office/officeart/2005/8/layout/hierarchy1"/>
    <dgm:cxn modelId="{A339B699-45A1-4383-B4FF-1C0370940D21}" type="presParOf" srcId="{9B4323C7-A161-454B-A4EF-9570C9ADD6B8}" destId="{65477620-F444-4500-A6EB-CACE5984C0E8}" srcOrd="1" destOrd="0" presId="urn:microsoft.com/office/officeart/2005/8/layout/hierarchy1"/>
    <dgm:cxn modelId="{66227131-83CC-47D6-8C69-794A231A3A7A}" type="presParOf" srcId="{B15BF0A3-138F-4B5D-81F8-6262B7609C93}" destId="{F7D5F3A7-8F07-4103-8B56-F9A7D2561885}" srcOrd="1" destOrd="0" presId="urn:microsoft.com/office/officeart/2005/8/layout/hierarchy1"/>
    <dgm:cxn modelId="{E44E8680-775B-4E57-8307-7DA34F54D59B}" type="presParOf" srcId="{F7D5F3A7-8F07-4103-8B56-F9A7D2561885}" destId="{CFCD2CB0-9BEE-4C6C-851C-39041C65E2E4}" srcOrd="0" destOrd="0" presId="urn:microsoft.com/office/officeart/2005/8/layout/hierarchy1"/>
    <dgm:cxn modelId="{039F79FE-D2D1-401D-A3BC-3F073EB126D8}" type="presParOf" srcId="{F7D5F3A7-8F07-4103-8B56-F9A7D2561885}" destId="{97742767-2978-4B36-8C63-0B5D81C5EBF2}" srcOrd="1" destOrd="0" presId="urn:microsoft.com/office/officeart/2005/8/layout/hierarchy1"/>
    <dgm:cxn modelId="{6D3CBD51-5217-4949-8C80-6395E78989C9}" type="presParOf" srcId="{97742767-2978-4B36-8C63-0B5D81C5EBF2}" destId="{3CC5BE52-59EC-4DAD-94E5-4E20B142AD66}" srcOrd="0" destOrd="0" presId="urn:microsoft.com/office/officeart/2005/8/layout/hierarchy1"/>
    <dgm:cxn modelId="{0B462A94-6666-4EFD-BFCD-93AF5558DD4A}" type="presParOf" srcId="{3CC5BE52-59EC-4DAD-94E5-4E20B142AD66}" destId="{48BCAC1C-A3CC-496D-BFB7-34A73642496B}" srcOrd="0" destOrd="0" presId="urn:microsoft.com/office/officeart/2005/8/layout/hierarchy1"/>
    <dgm:cxn modelId="{7F43BE19-D214-4C9F-A5CD-A750481A719B}" type="presParOf" srcId="{3CC5BE52-59EC-4DAD-94E5-4E20B142AD66}" destId="{1FFAC82A-2826-426C-B1B4-A293C3F1FF4A}" srcOrd="1" destOrd="0" presId="urn:microsoft.com/office/officeart/2005/8/layout/hierarchy1"/>
    <dgm:cxn modelId="{1AE35C43-64A7-4D37-8934-510430A232C4}" type="presParOf" srcId="{97742767-2978-4B36-8C63-0B5D81C5EBF2}" destId="{63EB8615-D090-460C-801C-0C5524077418}" srcOrd="1" destOrd="0" presId="urn:microsoft.com/office/officeart/2005/8/layout/hierarchy1"/>
    <dgm:cxn modelId="{26D2DE4B-99BB-43A3-97ED-A6DEB3339502}" type="presParOf" srcId="{F7D5F3A7-8F07-4103-8B56-F9A7D2561885}" destId="{ED45925F-1C7E-43D1-B765-356F0053AB0D}" srcOrd="2" destOrd="0" presId="urn:microsoft.com/office/officeart/2005/8/layout/hierarchy1"/>
    <dgm:cxn modelId="{7733B51C-83CB-4E04-B771-D0221678C7C9}" type="presParOf" srcId="{F7D5F3A7-8F07-4103-8B56-F9A7D2561885}" destId="{829A10EA-4B16-4E6C-A0B3-F4253624F43B}" srcOrd="3" destOrd="0" presId="urn:microsoft.com/office/officeart/2005/8/layout/hierarchy1"/>
    <dgm:cxn modelId="{20FAE9C0-FE44-4EA9-B598-9FE3C7315625}" type="presParOf" srcId="{829A10EA-4B16-4E6C-A0B3-F4253624F43B}" destId="{73FF61AF-C06C-41B7-AB44-273D3B90C9CC}" srcOrd="0" destOrd="0" presId="urn:microsoft.com/office/officeart/2005/8/layout/hierarchy1"/>
    <dgm:cxn modelId="{7BF99D71-F9D9-4527-B020-3885AB865D4F}" type="presParOf" srcId="{73FF61AF-C06C-41B7-AB44-273D3B90C9CC}" destId="{D29F343A-796B-4DDD-8778-C1E34597F683}" srcOrd="0" destOrd="0" presId="urn:microsoft.com/office/officeart/2005/8/layout/hierarchy1"/>
    <dgm:cxn modelId="{E50EC5AE-9B24-40BB-A638-414F6DEA0DA6}" type="presParOf" srcId="{73FF61AF-C06C-41B7-AB44-273D3B90C9CC}" destId="{4988876A-FC2E-485D-B4B3-3752968230FF}" srcOrd="1" destOrd="0" presId="urn:microsoft.com/office/officeart/2005/8/layout/hierarchy1"/>
    <dgm:cxn modelId="{BB8646FC-6907-4CC9-B3BB-E19D5B29446A}" type="presParOf" srcId="{829A10EA-4B16-4E6C-A0B3-F4253624F43B}" destId="{52935F5D-3F81-4A22-A84A-5BCACF9E91AF}" srcOrd="1" destOrd="0" presId="urn:microsoft.com/office/officeart/2005/8/layout/hierarchy1"/>
    <dgm:cxn modelId="{8C108A1F-4064-4C89-A7E0-B4A9B5DBFE58}" type="presParOf" srcId="{E292D6F0-4ED7-4CC1-903F-BCD179CF5B3E}" destId="{31909427-CAF7-4848-BE62-7781F64D2ADE}" srcOrd="2" destOrd="0" presId="urn:microsoft.com/office/officeart/2005/8/layout/hierarchy1"/>
    <dgm:cxn modelId="{366D6951-3924-411F-B4E8-2C58E35D92A4}" type="presParOf" srcId="{E292D6F0-4ED7-4CC1-903F-BCD179CF5B3E}" destId="{6B66F1B2-56A2-420D-B3EA-F9146904F682}" srcOrd="3" destOrd="0" presId="urn:microsoft.com/office/officeart/2005/8/layout/hierarchy1"/>
    <dgm:cxn modelId="{749E5278-7F0E-4BB0-81E3-F4CC44888CDD}" type="presParOf" srcId="{6B66F1B2-56A2-420D-B3EA-F9146904F682}" destId="{36978B55-C982-4673-BB9A-03DFD80AE4DD}" srcOrd="0" destOrd="0" presId="urn:microsoft.com/office/officeart/2005/8/layout/hierarchy1"/>
    <dgm:cxn modelId="{2D994AED-B779-4BCB-9F7A-37C52B15A500}" type="presParOf" srcId="{36978B55-C982-4673-BB9A-03DFD80AE4DD}" destId="{011FABB0-E62F-4B38-A989-3E6AEB3CFF83}" srcOrd="0" destOrd="0" presId="urn:microsoft.com/office/officeart/2005/8/layout/hierarchy1"/>
    <dgm:cxn modelId="{E865857E-C292-4B8F-9D3C-F8A5F2CB549D}" type="presParOf" srcId="{36978B55-C982-4673-BB9A-03DFD80AE4DD}" destId="{62690BCA-7CDB-4A23-8AD2-163E83F20EDC}" srcOrd="1" destOrd="0" presId="urn:microsoft.com/office/officeart/2005/8/layout/hierarchy1"/>
    <dgm:cxn modelId="{8DD33E96-9296-408D-9355-9A860B40A7EE}" type="presParOf" srcId="{6B66F1B2-56A2-420D-B3EA-F9146904F682}" destId="{A262496B-B578-4A87-B513-713FB23870FE}" srcOrd="1" destOrd="0" presId="urn:microsoft.com/office/officeart/2005/8/layout/hierarchy1"/>
    <dgm:cxn modelId="{8E3AA3B0-C862-4D9F-AE89-6A356290A2C1}" type="presParOf" srcId="{A262496B-B578-4A87-B513-713FB23870FE}" destId="{F32A1B64-2E4B-4F77-A831-B06212CC8268}" srcOrd="0" destOrd="0" presId="urn:microsoft.com/office/officeart/2005/8/layout/hierarchy1"/>
    <dgm:cxn modelId="{D3D7E6AA-6BDD-4703-A6B7-13BFA196FB22}" type="presParOf" srcId="{A262496B-B578-4A87-B513-713FB23870FE}" destId="{7AC4A529-E822-400E-AB3F-17BDC8F93097}" srcOrd="1" destOrd="0" presId="urn:microsoft.com/office/officeart/2005/8/layout/hierarchy1"/>
    <dgm:cxn modelId="{DB8438F3-F056-4D37-87F8-3FFC45461127}" type="presParOf" srcId="{7AC4A529-E822-400E-AB3F-17BDC8F93097}" destId="{26090D92-57D3-42F5-BE21-50D445E42EEC}" srcOrd="0" destOrd="0" presId="urn:microsoft.com/office/officeart/2005/8/layout/hierarchy1"/>
    <dgm:cxn modelId="{95724E8A-B28C-4C29-92DF-90F0920EEAA6}" type="presParOf" srcId="{26090D92-57D3-42F5-BE21-50D445E42EEC}" destId="{13BF1465-14E8-4AA0-A6B6-F12F7326873D}" srcOrd="0" destOrd="0" presId="urn:microsoft.com/office/officeart/2005/8/layout/hierarchy1"/>
    <dgm:cxn modelId="{0C185E72-937C-4171-893E-608BC9EAAA64}" type="presParOf" srcId="{26090D92-57D3-42F5-BE21-50D445E42EEC}" destId="{9606FEBC-76BD-4CAF-A2CD-5B61D04D1763}" srcOrd="1" destOrd="0" presId="urn:microsoft.com/office/officeart/2005/8/layout/hierarchy1"/>
    <dgm:cxn modelId="{3394F21F-F88D-456C-B924-0543C65D1273}" type="presParOf" srcId="{7AC4A529-E822-400E-AB3F-17BDC8F93097}" destId="{63F06E28-CF58-4123-976A-95E413065224}" srcOrd="1" destOrd="0" presId="urn:microsoft.com/office/officeart/2005/8/layout/hierarchy1"/>
    <dgm:cxn modelId="{CCFE5001-FBE4-483A-A672-48594E454D7B}" type="presParOf" srcId="{63F06E28-CF58-4123-976A-95E413065224}" destId="{2F95451F-C962-4E54-A82C-1F77142612A7}" srcOrd="0" destOrd="0" presId="urn:microsoft.com/office/officeart/2005/8/layout/hierarchy1"/>
    <dgm:cxn modelId="{E3A16009-3F24-4778-A6C5-C16DCD36AC71}" type="presParOf" srcId="{63F06E28-CF58-4123-976A-95E413065224}" destId="{5787FB9E-B6A0-412A-9C85-EEB98F3E0AF9}" srcOrd="1" destOrd="0" presId="urn:microsoft.com/office/officeart/2005/8/layout/hierarchy1"/>
    <dgm:cxn modelId="{3A102B4E-A2AA-46BB-B27A-2E980B2768CA}" type="presParOf" srcId="{5787FB9E-B6A0-412A-9C85-EEB98F3E0AF9}" destId="{07D3E9D5-A91F-4D9D-8A15-F0311409A829}" srcOrd="0" destOrd="0" presId="urn:microsoft.com/office/officeart/2005/8/layout/hierarchy1"/>
    <dgm:cxn modelId="{CCE0A833-FEB1-446B-88EF-ECF212271746}" type="presParOf" srcId="{07D3E9D5-A91F-4D9D-8A15-F0311409A829}" destId="{90C815CE-A75A-476F-9818-C59199CC9391}" srcOrd="0" destOrd="0" presId="urn:microsoft.com/office/officeart/2005/8/layout/hierarchy1"/>
    <dgm:cxn modelId="{5E664BC7-653A-4DF1-A995-FB559FDFCEB0}" type="presParOf" srcId="{07D3E9D5-A91F-4D9D-8A15-F0311409A829}" destId="{C739DEF1-C1B3-4D09-AF2B-21AB75BF9F21}" srcOrd="1" destOrd="0" presId="urn:microsoft.com/office/officeart/2005/8/layout/hierarchy1"/>
    <dgm:cxn modelId="{76ADBFC8-305A-4AC1-8A62-95780F79906C}" type="presParOf" srcId="{5787FB9E-B6A0-412A-9C85-EEB98F3E0AF9}" destId="{C50B39CE-0117-468F-B5A8-5B3C36AD489E}" srcOrd="1" destOrd="0" presId="urn:microsoft.com/office/officeart/2005/8/layout/hierarchy1"/>
    <dgm:cxn modelId="{F06B1233-DF4D-4870-9BD7-20C801820688}" type="presParOf" srcId="{63F06E28-CF58-4123-976A-95E413065224}" destId="{D276D674-860E-4959-A7F9-14C4D7D56C9A}" srcOrd="2" destOrd="0" presId="urn:microsoft.com/office/officeart/2005/8/layout/hierarchy1"/>
    <dgm:cxn modelId="{4BD9BD93-E518-4DC6-9BFF-FC1E331F5A86}" type="presParOf" srcId="{63F06E28-CF58-4123-976A-95E413065224}" destId="{E6A599D5-EC64-4BAF-B55A-01255742105B}" srcOrd="3" destOrd="0" presId="urn:microsoft.com/office/officeart/2005/8/layout/hierarchy1"/>
    <dgm:cxn modelId="{3D78387A-14AC-4F66-ADF5-A26CF629E968}" type="presParOf" srcId="{E6A599D5-EC64-4BAF-B55A-01255742105B}" destId="{ADF3F81C-DB96-43C6-9B01-459713CB0CD7}" srcOrd="0" destOrd="0" presId="urn:microsoft.com/office/officeart/2005/8/layout/hierarchy1"/>
    <dgm:cxn modelId="{81B94222-06CF-4B40-86C3-30C6B7775F6C}" type="presParOf" srcId="{ADF3F81C-DB96-43C6-9B01-459713CB0CD7}" destId="{38EF4D49-D881-48FE-9181-FDE3B7BAEE37}" srcOrd="0" destOrd="0" presId="urn:microsoft.com/office/officeart/2005/8/layout/hierarchy1"/>
    <dgm:cxn modelId="{8B9D037A-BC3D-4BA8-8997-451E1C82A796}" type="presParOf" srcId="{ADF3F81C-DB96-43C6-9B01-459713CB0CD7}" destId="{D15A445A-9A64-48D9-B819-C354A01C6DA8}" srcOrd="1" destOrd="0" presId="urn:microsoft.com/office/officeart/2005/8/layout/hierarchy1"/>
    <dgm:cxn modelId="{02D8C2A7-CE22-4540-AF3A-6EA489BD6168}" type="presParOf" srcId="{E6A599D5-EC64-4BAF-B55A-01255742105B}" destId="{A6A54C48-30B5-4E07-A173-0EA6452A23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88C41F-43FA-4D80-AB9D-B4B3875309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CEACD-9629-4370-8C9B-A20B02756E5F}">
      <dgm:prSet phldrT="[Text]"/>
      <dgm:spPr/>
      <dgm:t>
        <a:bodyPr/>
        <a:lstStyle/>
        <a:p>
          <a:r>
            <a:rPr lang="en-US" dirty="0" smtClean="0"/>
            <a:t>Vehicle for fitness certificate</a:t>
          </a:r>
          <a:endParaRPr lang="en-US" dirty="0"/>
        </a:p>
      </dgm:t>
    </dgm:pt>
    <dgm:pt modelId="{9165868B-3DCA-456C-A225-F2224C7E8C37}" type="parTrans" cxnId="{007762B9-F7C8-4997-851E-114C1CA5F608}">
      <dgm:prSet/>
      <dgm:spPr/>
      <dgm:t>
        <a:bodyPr/>
        <a:lstStyle/>
        <a:p>
          <a:endParaRPr lang="en-US"/>
        </a:p>
      </dgm:t>
    </dgm:pt>
    <dgm:pt modelId="{AF656FFA-293A-4FB8-B33B-540AB6E99E52}" type="sibTrans" cxnId="{007762B9-F7C8-4997-851E-114C1CA5F608}">
      <dgm:prSet/>
      <dgm:spPr/>
      <dgm:t>
        <a:bodyPr/>
        <a:lstStyle/>
        <a:p>
          <a:endParaRPr lang="en-US"/>
        </a:p>
      </dgm:t>
    </dgm:pt>
    <dgm:pt modelId="{27C33204-ED3F-43EB-8EB3-1C52157C1135}">
      <dgm:prSet phldrT="[Text]"/>
      <dgm:spPr/>
      <dgm:t>
        <a:bodyPr/>
        <a:lstStyle/>
        <a:p>
          <a:r>
            <a:rPr lang="en-US" dirty="0" smtClean="0"/>
            <a:t>3- Wheelers</a:t>
          </a:r>
          <a:endParaRPr lang="en-US" dirty="0"/>
        </a:p>
      </dgm:t>
    </dgm:pt>
    <dgm:pt modelId="{9F31B2A2-C91C-41C3-B932-361C09DA16DD}" type="parTrans" cxnId="{925505B8-635A-40CF-90B6-1718004F8407}">
      <dgm:prSet/>
      <dgm:spPr/>
      <dgm:t>
        <a:bodyPr/>
        <a:lstStyle/>
        <a:p>
          <a:endParaRPr lang="en-US"/>
        </a:p>
      </dgm:t>
    </dgm:pt>
    <dgm:pt modelId="{CAFB75C2-CA06-4890-9781-B5F38F0AC26A}" type="sibTrans" cxnId="{925505B8-635A-40CF-90B6-1718004F8407}">
      <dgm:prSet/>
      <dgm:spPr/>
      <dgm:t>
        <a:bodyPr/>
        <a:lstStyle/>
        <a:p>
          <a:endParaRPr lang="en-US"/>
        </a:p>
      </dgm:t>
    </dgm:pt>
    <dgm:pt modelId="{EE12BF71-5BD5-40FE-A6BC-EE46213A89A0}">
      <dgm:prSet phldrT="[Text]"/>
      <dgm:spPr/>
      <dgm:t>
        <a:bodyPr/>
        <a:lstStyle/>
        <a:p>
          <a:r>
            <a:rPr lang="en-US" dirty="0" smtClean="0"/>
            <a:t>Heavy duty vehicle with GVW&gt;3500 Kg</a:t>
          </a:r>
          <a:endParaRPr lang="en-US" dirty="0"/>
        </a:p>
      </dgm:t>
    </dgm:pt>
    <dgm:pt modelId="{8FB8EE51-8072-4C2C-A077-746B9C799760}" type="parTrans" cxnId="{5F0608F5-C320-420C-8539-BBABF6F7C39F}">
      <dgm:prSet/>
      <dgm:spPr/>
      <dgm:t>
        <a:bodyPr/>
        <a:lstStyle/>
        <a:p>
          <a:endParaRPr lang="en-US"/>
        </a:p>
      </dgm:t>
    </dgm:pt>
    <dgm:pt modelId="{87C7C049-8CC5-4BE2-9533-0F780FA7071C}" type="sibTrans" cxnId="{5F0608F5-C320-420C-8539-BBABF6F7C39F}">
      <dgm:prSet/>
      <dgm:spPr/>
      <dgm:t>
        <a:bodyPr/>
        <a:lstStyle/>
        <a:p>
          <a:endParaRPr lang="en-US"/>
        </a:p>
      </dgm:t>
    </dgm:pt>
    <dgm:pt modelId="{B670B19E-348B-4296-AFD3-468F3EB45F46}">
      <dgm:prSet phldrT="[Text]"/>
      <dgm:spPr/>
      <dgm:t>
        <a:bodyPr/>
        <a:lstStyle/>
        <a:p>
          <a:r>
            <a:rPr lang="en-US" dirty="0" smtClean="0"/>
            <a:t>Rs 500</a:t>
          </a:r>
          <a:endParaRPr lang="en-US" dirty="0"/>
        </a:p>
      </dgm:t>
    </dgm:pt>
    <dgm:pt modelId="{B1A4E0B0-D018-404A-BD27-02A190A828A2}" type="parTrans" cxnId="{43848F06-36E1-4C1D-869B-B178905C0C1F}">
      <dgm:prSet/>
      <dgm:spPr/>
      <dgm:t>
        <a:bodyPr/>
        <a:lstStyle/>
        <a:p>
          <a:endParaRPr lang="en-US"/>
        </a:p>
      </dgm:t>
    </dgm:pt>
    <dgm:pt modelId="{9666BBFA-3069-41E8-B053-413A80D04805}" type="sibTrans" cxnId="{43848F06-36E1-4C1D-869B-B178905C0C1F}">
      <dgm:prSet/>
      <dgm:spPr/>
      <dgm:t>
        <a:bodyPr/>
        <a:lstStyle/>
        <a:p>
          <a:endParaRPr lang="en-US"/>
        </a:p>
      </dgm:t>
    </dgm:pt>
    <dgm:pt modelId="{E8AC1213-2A95-4CE7-B8E4-D6C30714FF5C}">
      <dgm:prSet/>
      <dgm:spPr/>
      <dgm:t>
        <a:bodyPr/>
        <a:lstStyle/>
        <a:p>
          <a:r>
            <a:rPr lang="en-US" dirty="0" smtClean="0"/>
            <a:t>Light duty vehicles with GVW&lt; 3500 Kg</a:t>
          </a:r>
          <a:endParaRPr lang="en-US" dirty="0"/>
        </a:p>
      </dgm:t>
    </dgm:pt>
    <dgm:pt modelId="{5B6D7F0B-56E8-47A1-A638-9777C2506D79}" type="parTrans" cxnId="{23918F5B-A3FE-4CE9-894F-2B0FA5ECB01E}">
      <dgm:prSet/>
      <dgm:spPr/>
      <dgm:t>
        <a:bodyPr/>
        <a:lstStyle/>
        <a:p>
          <a:endParaRPr lang="en-US"/>
        </a:p>
      </dgm:t>
    </dgm:pt>
    <dgm:pt modelId="{BBEDFC5E-1BE3-4751-8A83-B9BBECAFB37A}" type="sibTrans" cxnId="{23918F5B-A3FE-4CE9-894F-2B0FA5ECB01E}">
      <dgm:prSet/>
      <dgm:spPr/>
      <dgm:t>
        <a:bodyPr/>
        <a:lstStyle/>
        <a:p>
          <a:endParaRPr lang="en-US"/>
        </a:p>
      </dgm:t>
    </dgm:pt>
    <dgm:pt modelId="{4E295BE6-2974-49E4-BD16-CEF61A240C2E}">
      <dgm:prSet/>
      <dgm:spPr/>
      <dgm:t>
        <a:bodyPr/>
        <a:lstStyle/>
        <a:p>
          <a:r>
            <a:rPr lang="en-US" dirty="0" smtClean="0"/>
            <a:t>Rs 300</a:t>
          </a:r>
          <a:endParaRPr lang="en-US" dirty="0"/>
        </a:p>
      </dgm:t>
    </dgm:pt>
    <dgm:pt modelId="{243D5549-6A20-4358-99D6-CF972009F112}" type="parTrans" cxnId="{D124F77B-CFF7-48CE-8E10-08A77060C709}">
      <dgm:prSet/>
      <dgm:spPr/>
      <dgm:t>
        <a:bodyPr/>
        <a:lstStyle/>
        <a:p>
          <a:endParaRPr lang="en-US"/>
        </a:p>
      </dgm:t>
    </dgm:pt>
    <dgm:pt modelId="{3131A8C4-DE35-418A-9A77-4E38AF63E737}" type="sibTrans" cxnId="{D124F77B-CFF7-48CE-8E10-08A77060C709}">
      <dgm:prSet/>
      <dgm:spPr/>
      <dgm:t>
        <a:bodyPr/>
        <a:lstStyle/>
        <a:p>
          <a:endParaRPr lang="en-US"/>
        </a:p>
      </dgm:t>
    </dgm:pt>
    <dgm:pt modelId="{AC3983A9-3F01-42C3-955F-57BCD3D52FED}">
      <dgm:prSet phldrT="[Text]"/>
      <dgm:spPr/>
      <dgm:t>
        <a:bodyPr/>
        <a:lstStyle/>
        <a:p>
          <a:r>
            <a:rPr lang="en-US" dirty="0" smtClean="0"/>
            <a:t>Rs 200</a:t>
          </a:r>
          <a:endParaRPr lang="en-US" dirty="0"/>
        </a:p>
      </dgm:t>
    </dgm:pt>
    <dgm:pt modelId="{99D39B2C-F680-4F49-B17A-59450B76F621}" type="sibTrans" cxnId="{0C3B277E-66FA-4923-92D2-7AED9ED30ADE}">
      <dgm:prSet/>
      <dgm:spPr/>
      <dgm:t>
        <a:bodyPr/>
        <a:lstStyle/>
        <a:p>
          <a:endParaRPr lang="en-US"/>
        </a:p>
      </dgm:t>
    </dgm:pt>
    <dgm:pt modelId="{7A31ED0C-F929-4F15-95B9-D782C27218BB}" type="parTrans" cxnId="{0C3B277E-66FA-4923-92D2-7AED9ED30ADE}">
      <dgm:prSet/>
      <dgm:spPr/>
      <dgm:t>
        <a:bodyPr/>
        <a:lstStyle/>
        <a:p>
          <a:endParaRPr lang="en-US"/>
        </a:p>
      </dgm:t>
    </dgm:pt>
    <dgm:pt modelId="{C0F70C66-439C-4E43-8A6B-91FA3D951D05}" type="pres">
      <dgm:prSet presAssocID="{7A88C41F-43FA-4D80-AB9D-B4B3875309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BDD84A-16C2-4092-9D0B-3A2EFD5987C0}" type="pres">
      <dgm:prSet presAssocID="{865CEACD-9629-4370-8C9B-A20B02756E5F}" presName="hierRoot1" presStyleCnt="0"/>
      <dgm:spPr/>
    </dgm:pt>
    <dgm:pt modelId="{5675C92C-F00C-4F0B-8C16-338F24CCE41B}" type="pres">
      <dgm:prSet presAssocID="{865CEACD-9629-4370-8C9B-A20B02756E5F}" presName="composite" presStyleCnt="0"/>
      <dgm:spPr/>
    </dgm:pt>
    <dgm:pt modelId="{4FED5A97-1FFF-46C2-BF37-C8A629CC67A9}" type="pres">
      <dgm:prSet presAssocID="{865CEACD-9629-4370-8C9B-A20B02756E5F}" presName="background" presStyleLbl="node0" presStyleIdx="0" presStyleCnt="1"/>
      <dgm:spPr/>
    </dgm:pt>
    <dgm:pt modelId="{78206E05-B493-4558-8862-73FF47597F1F}" type="pres">
      <dgm:prSet presAssocID="{865CEACD-9629-4370-8C9B-A20B02756E5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A292E-243E-4752-9980-4A572E5D006B}" type="pres">
      <dgm:prSet presAssocID="{865CEACD-9629-4370-8C9B-A20B02756E5F}" presName="hierChild2" presStyleCnt="0"/>
      <dgm:spPr/>
    </dgm:pt>
    <dgm:pt modelId="{B5C08180-23B7-4E17-907C-48E46763DB58}" type="pres">
      <dgm:prSet presAssocID="{9F31B2A2-C91C-41C3-B932-361C09DA16D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7907C0D-D16E-4A94-96CE-3E0644FD4617}" type="pres">
      <dgm:prSet presAssocID="{27C33204-ED3F-43EB-8EB3-1C52157C1135}" presName="hierRoot2" presStyleCnt="0"/>
      <dgm:spPr/>
    </dgm:pt>
    <dgm:pt modelId="{599A6D89-36D3-45AE-B8BF-22089A1AFA8B}" type="pres">
      <dgm:prSet presAssocID="{27C33204-ED3F-43EB-8EB3-1C52157C1135}" presName="composite2" presStyleCnt="0"/>
      <dgm:spPr/>
    </dgm:pt>
    <dgm:pt modelId="{F302C362-F8AD-4D06-B3EC-70422B9BB5E2}" type="pres">
      <dgm:prSet presAssocID="{27C33204-ED3F-43EB-8EB3-1C52157C1135}" presName="background2" presStyleLbl="node2" presStyleIdx="0" presStyleCnt="3"/>
      <dgm:spPr/>
    </dgm:pt>
    <dgm:pt modelId="{F2AA3B26-6DC8-4662-B6B1-014034032189}" type="pres">
      <dgm:prSet presAssocID="{27C33204-ED3F-43EB-8EB3-1C52157C113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913A9-6700-4D08-966E-E9DFE97B0CF7}" type="pres">
      <dgm:prSet presAssocID="{27C33204-ED3F-43EB-8EB3-1C52157C1135}" presName="hierChild3" presStyleCnt="0"/>
      <dgm:spPr/>
    </dgm:pt>
    <dgm:pt modelId="{49EBBBCB-AA10-45A5-B9DD-8C8A7E99F3C9}" type="pres">
      <dgm:prSet presAssocID="{7A31ED0C-F929-4F15-95B9-D782C27218B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3768803-FBA8-4874-8D3F-AC2553B7C7E1}" type="pres">
      <dgm:prSet presAssocID="{AC3983A9-3F01-42C3-955F-57BCD3D52FED}" presName="hierRoot3" presStyleCnt="0"/>
      <dgm:spPr/>
    </dgm:pt>
    <dgm:pt modelId="{2A1A1D06-7684-4AA9-BB11-4F94AEE95E1B}" type="pres">
      <dgm:prSet presAssocID="{AC3983A9-3F01-42C3-955F-57BCD3D52FED}" presName="composite3" presStyleCnt="0"/>
      <dgm:spPr/>
    </dgm:pt>
    <dgm:pt modelId="{F83A645C-1195-4160-A330-E1CAFE4319E0}" type="pres">
      <dgm:prSet presAssocID="{AC3983A9-3F01-42C3-955F-57BCD3D52FED}" presName="background3" presStyleLbl="node3" presStyleIdx="0" presStyleCnt="3"/>
      <dgm:spPr/>
    </dgm:pt>
    <dgm:pt modelId="{223481D2-7D9D-42AF-A076-ECFB5EE967D9}" type="pres">
      <dgm:prSet presAssocID="{AC3983A9-3F01-42C3-955F-57BCD3D52F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37C63-993D-462A-9A06-21F09D1BCEF5}" type="pres">
      <dgm:prSet presAssocID="{AC3983A9-3F01-42C3-955F-57BCD3D52FED}" presName="hierChild4" presStyleCnt="0"/>
      <dgm:spPr/>
    </dgm:pt>
    <dgm:pt modelId="{BBC027FC-AA26-4E75-9ECC-5363C01BCEE5}" type="pres">
      <dgm:prSet presAssocID="{5B6D7F0B-56E8-47A1-A638-9777C2506D7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0637DC3-E01C-4E62-BE09-B251BB38E566}" type="pres">
      <dgm:prSet presAssocID="{E8AC1213-2A95-4CE7-B8E4-D6C30714FF5C}" presName="hierRoot2" presStyleCnt="0"/>
      <dgm:spPr/>
    </dgm:pt>
    <dgm:pt modelId="{477E1DBE-8AC0-4C2A-BFBE-AE0699BC88FF}" type="pres">
      <dgm:prSet presAssocID="{E8AC1213-2A95-4CE7-B8E4-D6C30714FF5C}" presName="composite2" presStyleCnt="0"/>
      <dgm:spPr/>
    </dgm:pt>
    <dgm:pt modelId="{BCEACF5B-727D-4EBC-9FDB-A44059723A79}" type="pres">
      <dgm:prSet presAssocID="{E8AC1213-2A95-4CE7-B8E4-D6C30714FF5C}" presName="background2" presStyleLbl="node2" presStyleIdx="1" presStyleCnt="3"/>
      <dgm:spPr/>
    </dgm:pt>
    <dgm:pt modelId="{38DFB68E-3B46-413B-A9B9-BC77D95D4986}" type="pres">
      <dgm:prSet presAssocID="{E8AC1213-2A95-4CE7-B8E4-D6C30714FF5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B0684-6F17-470D-B977-E31D70F802CF}" type="pres">
      <dgm:prSet presAssocID="{E8AC1213-2A95-4CE7-B8E4-D6C30714FF5C}" presName="hierChild3" presStyleCnt="0"/>
      <dgm:spPr/>
    </dgm:pt>
    <dgm:pt modelId="{D7E284C6-B093-4E49-A094-1010ADD8C6C1}" type="pres">
      <dgm:prSet presAssocID="{243D5549-6A20-4358-99D6-CF972009F1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39C7339-45A4-46D1-9BE9-0F9E8B226E93}" type="pres">
      <dgm:prSet presAssocID="{4E295BE6-2974-49E4-BD16-CEF61A240C2E}" presName="hierRoot3" presStyleCnt="0"/>
      <dgm:spPr/>
    </dgm:pt>
    <dgm:pt modelId="{6ABE653C-FC3F-4AB7-87B0-E9674AB7E37E}" type="pres">
      <dgm:prSet presAssocID="{4E295BE6-2974-49E4-BD16-CEF61A240C2E}" presName="composite3" presStyleCnt="0"/>
      <dgm:spPr/>
    </dgm:pt>
    <dgm:pt modelId="{33ED78E2-1F74-4715-B039-C5D265AAD6ED}" type="pres">
      <dgm:prSet presAssocID="{4E295BE6-2974-49E4-BD16-CEF61A240C2E}" presName="background3" presStyleLbl="node3" presStyleIdx="1" presStyleCnt="3"/>
      <dgm:spPr/>
    </dgm:pt>
    <dgm:pt modelId="{CDAE866A-0837-4CEA-A29B-4679B52E64E3}" type="pres">
      <dgm:prSet presAssocID="{4E295BE6-2974-49E4-BD16-CEF61A240C2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6C4BF-F67B-4038-A4CA-D5D40F3E0082}" type="pres">
      <dgm:prSet presAssocID="{4E295BE6-2974-49E4-BD16-CEF61A240C2E}" presName="hierChild4" presStyleCnt="0"/>
      <dgm:spPr/>
    </dgm:pt>
    <dgm:pt modelId="{35FF3961-8AC7-49F1-BD88-8D8B07F64008}" type="pres">
      <dgm:prSet presAssocID="{8FB8EE51-8072-4C2C-A077-746B9C79976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EAA315F-F602-4462-B887-A1A19305DEA3}" type="pres">
      <dgm:prSet presAssocID="{EE12BF71-5BD5-40FE-A6BC-EE46213A89A0}" presName="hierRoot2" presStyleCnt="0"/>
      <dgm:spPr/>
    </dgm:pt>
    <dgm:pt modelId="{2D00B2C1-863D-4506-8F48-FCB9AC2AA0F9}" type="pres">
      <dgm:prSet presAssocID="{EE12BF71-5BD5-40FE-A6BC-EE46213A89A0}" presName="composite2" presStyleCnt="0"/>
      <dgm:spPr/>
    </dgm:pt>
    <dgm:pt modelId="{3582F9A3-13E9-48E6-8BEB-A3393E6BD9D4}" type="pres">
      <dgm:prSet presAssocID="{EE12BF71-5BD5-40FE-A6BC-EE46213A89A0}" presName="background2" presStyleLbl="node2" presStyleIdx="2" presStyleCnt="3"/>
      <dgm:spPr/>
    </dgm:pt>
    <dgm:pt modelId="{9A2BD177-A501-4CE5-BBFE-78DB9A07FBEA}" type="pres">
      <dgm:prSet presAssocID="{EE12BF71-5BD5-40FE-A6BC-EE46213A89A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E8163-134D-4A33-8D54-565ECE599D24}" type="pres">
      <dgm:prSet presAssocID="{EE12BF71-5BD5-40FE-A6BC-EE46213A89A0}" presName="hierChild3" presStyleCnt="0"/>
      <dgm:spPr/>
    </dgm:pt>
    <dgm:pt modelId="{C9706BE2-55E0-4645-B0A5-5452C325FF84}" type="pres">
      <dgm:prSet presAssocID="{B1A4E0B0-D018-404A-BD27-02A190A828A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A3950C6-0D4F-4218-B5D4-7570BC6DD730}" type="pres">
      <dgm:prSet presAssocID="{B670B19E-348B-4296-AFD3-468F3EB45F46}" presName="hierRoot3" presStyleCnt="0"/>
      <dgm:spPr/>
    </dgm:pt>
    <dgm:pt modelId="{CD94408A-2B57-493D-BEEA-C2AA2083D1BA}" type="pres">
      <dgm:prSet presAssocID="{B670B19E-348B-4296-AFD3-468F3EB45F46}" presName="composite3" presStyleCnt="0"/>
      <dgm:spPr/>
    </dgm:pt>
    <dgm:pt modelId="{706445A1-EE2E-4F6F-B361-54CA8DC983D4}" type="pres">
      <dgm:prSet presAssocID="{B670B19E-348B-4296-AFD3-468F3EB45F46}" presName="background3" presStyleLbl="node3" presStyleIdx="2" presStyleCnt="3"/>
      <dgm:spPr/>
    </dgm:pt>
    <dgm:pt modelId="{B7BC707D-957E-41CA-A28E-8426221A9FB5}" type="pres">
      <dgm:prSet presAssocID="{B670B19E-348B-4296-AFD3-468F3EB45F4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BA9AB-A6A1-496F-A40A-1C73C2F76C0C}" type="pres">
      <dgm:prSet presAssocID="{B670B19E-348B-4296-AFD3-468F3EB45F46}" presName="hierChild4" presStyleCnt="0"/>
      <dgm:spPr/>
    </dgm:pt>
  </dgm:ptLst>
  <dgm:cxnLst>
    <dgm:cxn modelId="{FC85B431-60E9-4ABC-8D90-AE4846364E29}" type="presOf" srcId="{E8AC1213-2A95-4CE7-B8E4-D6C30714FF5C}" destId="{38DFB68E-3B46-413B-A9B9-BC77D95D4986}" srcOrd="0" destOrd="0" presId="urn:microsoft.com/office/officeart/2005/8/layout/hierarchy1"/>
    <dgm:cxn modelId="{39233AFE-F96B-4169-A034-16AA4E9EF5A2}" type="presOf" srcId="{B1A4E0B0-D018-404A-BD27-02A190A828A2}" destId="{C9706BE2-55E0-4645-B0A5-5452C325FF84}" srcOrd="0" destOrd="0" presId="urn:microsoft.com/office/officeart/2005/8/layout/hierarchy1"/>
    <dgm:cxn modelId="{5533D403-861C-4564-B82E-45D64FFB4245}" type="presOf" srcId="{865CEACD-9629-4370-8C9B-A20B02756E5F}" destId="{78206E05-B493-4558-8862-73FF47597F1F}" srcOrd="0" destOrd="0" presId="urn:microsoft.com/office/officeart/2005/8/layout/hierarchy1"/>
    <dgm:cxn modelId="{007762B9-F7C8-4997-851E-114C1CA5F608}" srcId="{7A88C41F-43FA-4D80-AB9D-B4B38753099B}" destId="{865CEACD-9629-4370-8C9B-A20B02756E5F}" srcOrd="0" destOrd="0" parTransId="{9165868B-3DCA-456C-A225-F2224C7E8C37}" sibTransId="{AF656FFA-293A-4FB8-B33B-540AB6E99E52}"/>
    <dgm:cxn modelId="{43848F06-36E1-4C1D-869B-B178905C0C1F}" srcId="{EE12BF71-5BD5-40FE-A6BC-EE46213A89A0}" destId="{B670B19E-348B-4296-AFD3-468F3EB45F46}" srcOrd="0" destOrd="0" parTransId="{B1A4E0B0-D018-404A-BD27-02A190A828A2}" sibTransId="{9666BBFA-3069-41E8-B053-413A80D04805}"/>
    <dgm:cxn modelId="{697A85A2-984B-46D4-A467-9DC3E41135E3}" type="presOf" srcId="{9F31B2A2-C91C-41C3-B932-361C09DA16DD}" destId="{B5C08180-23B7-4E17-907C-48E46763DB58}" srcOrd="0" destOrd="0" presId="urn:microsoft.com/office/officeart/2005/8/layout/hierarchy1"/>
    <dgm:cxn modelId="{8C9679BE-4BFB-410A-BEB5-0986B514656B}" type="presOf" srcId="{B670B19E-348B-4296-AFD3-468F3EB45F46}" destId="{B7BC707D-957E-41CA-A28E-8426221A9FB5}" srcOrd="0" destOrd="0" presId="urn:microsoft.com/office/officeart/2005/8/layout/hierarchy1"/>
    <dgm:cxn modelId="{6CFB40A7-A617-412B-A073-FBD9880D168B}" type="presOf" srcId="{4E295BE6-2974-49E4-BD16-CEF61A240C2E}" destId="{CDAE866A-0837-4CEA-A29B-4679B52E64E3}" srcOrd="0" destOrd="0" presId="urn:microsoft.com/office/officeart/2005/8/layout/hierarchy1"/>
    <dgm:cxn modelId="{22A757CC-2CED-4966-B0A6-151AF7F7DD46}" type="presOf" srcId="{5B6D7F0B-56E8-47A1-A638-9777C2506D79}" destId="{BBC027FC-AA26-4E75-9ECC-5363C01BCEE5}" srcOrd="0" destOrd="0" presId="urn:microsoft.com/office/officeart/2005/8/layout/hierarchy1"/>
    <dgm:cxn modelId="{43E0C073-4678-4A56-BEFB-F82DA0B50471}" type="presOf" srcId="{7A88C41F-43FA-4D80-AB9D-B4B38753099B}" destId="{C0F70C66-439C-4E43-8A6B-91FA3D951D05}" srcOrd="0" destOrd="0" presId="urn:microsoft.com/office/officeart/2005/8/layout/hierarchy1"/>
    <dgm:cxn modelId="{384CD952-0A24-4102-8203-EA32DC0A8028}" type="presOf" srcId="{8FB8EE51-8072-4C2C-A077-746B9C799760}" destId="{35FF3961-8AC7-49F1-BD88-8D8B07F64008}" srcOrd="0" destOrd="0" presId="urn:microsoft.com/office/officeart/2005/8/layout/hierarchy1"/>
    <dgm:cxn modelId="{0C3B277E-66FA-4923-92D2-7AED9ED30ADE}" srcId="{27C33204-ED3F-43EB-8EB3-1C52157C1135}" destId="{AC3983A9-3F01-42C3-955F-57BCD3D52FED}" srcOrd="0" destOrd="0" parTransId="{7A31ED0C-F929-4F15-95B9-D782C27218BB}" sibTransId="{99D39B2C-F680-4F49-B17A-59450B76F621}"/>
    <dgm:cxn modelId="{D484B9BA-AC37-4FFA-9C2C-55F194AEC71D}" type="presOf" srcId="{243D5549-6A20-4358-99D6-CF972009F112}" destId="{D7E284C6-B093-4E49-A094-1010ADD8C6C1}" srcOrd="0" destOrd="0" presId="urn:microsoft.com/office/officeart/2005/8/layout/hierarchy1"/>
    <dgm:cxn modelId="{52884CBA-BBAE-443C-9C74-F58AB72A524A}" type="presOf" srcId="{EE12BF71-5BD5-40FE-A6BC-EE46213A89A0}" destId="{9A2BD177-A501-4CE5-BBFE-78DB9A07FBEA}" srcOrd="0" destOrd="0" presId="urn:microsoft.com/office/officeart/2005/8/layout/hierarchy1"/>
    <dgm:cxn modelId="{35550B0B-DE1F-43AF-A760-4E8EF9A87D88}" type="presOf" srcId="{7A31ED0C-F929-4F15-95B9-D782C27218BB}" destId="{49EBBBCB-AA10-45A5-B9DD-8C8A7E99F3C9}" srcOrd="0" destOrd="0" presId="urn:microsoft.com/office/officeart/2005/8/layout/hierarchy1"/>
    <dgm:cxn modelId="{925505B8-635A-40CF-90B6-1718004F8407}" srcId="{865CEACD-9629-4370-8C9B-A20B02756E5F}" destId="{27C33204-ED3F-43EB-8EB3-1C52157C1135}" srcOrd="0" destOrd="0" parTransId="{9F31B2A2-C91C-41C3-B932-361C09DA16DD}" sibTransId="{CAFB75C2-CA06-4890-9781-B5F38F0AC26A}"/>
    <dgm:cxn modelId="{FFC65DD1-C9BA-4C38-B687-4E885F77F20C}" type="presOf" srcId="{AC3983A9-3F01-42C3-955F-57BCD3D52FED}" destId="{223481D2-7D9D-42AF-A076-ECFB5EE967D9}" srcOrd="0" destOrd="0" presId="urn:microsoft.com/office/officeart/2005/8/layout/hierarchy1"/>
    <dgm:cxn modelId="{23918F5B-A3FE-4CE9-894F-2B0FA5ECB01E}" srcId="{865CEACD-9629-4370-8C9B-A20B02756E5F}" destId="{E8AC1213-2A95-4CE7-B8E4-D6C30714FF5C}" srcOrd="1" destOrd="0" parTransId="{5B6D7F0B-56E8-47A1-A638-9777C2506D79}" sibTransId="{BBEDFC5E-1BE3-4751-8A83-B9BBECAFB37A}"/>
    <dgm:cxn modelId="{D124F77B-CFF7-48CE-8E10-08A77060C709}" srcId="{E8AC1213-2A95-4CE7-B8E4-D6C30714FF5C}" destId="{4E295BE6-2974-49E4-BD16-CEF61A240C2E}" srcOrd="0" destOrd="0" parTransId="{243D5549-6A20-4358-99D6-CF972009F112}" sibTransId="{3131A8C4-DE35-418A-9A77-4E38AF63E737}"/>
    <dgm:cxn modelId="{4AF4711A-51B7-4B26-84F4-748C54ACB28F}" type="presOf" srcId="{27C33204-ED3F-43EB-8EB3-1C52157C1135}" destId="{F2AA3B26-6DC8-4662-B6B1-014034032189}" srcOrd="0" destOrd="0" presId="urn:microsoft.com/office/officeart/2005/8/layout/hierarchy1"/>
    <dgm:cxn modelId="{5F0608F5-C320-420C-8539-BBABF6F7C39F}" srcId="{865CEACD-9629-4370-8C9B-A20B02756E5F}" destId="{EE12BF71-5BD5-40FE-A6BC-EE46213A89A0}" srcOrd="2" destOrd="0" parTransId="{8FB8EE51-8072-4C2C-A077-746B9C799760}" sibTransId="{87C7C049-8CC5-4BE2-9533-0F780FA7071C}"/>
    <dgm:cxn modelId="{C3A39921-F613-4917-BFD5-A23D4CFAACB1}" type="presParOf" srcId="{C0F70C66-439C-4E43-8A6B-91FA3D951D05}" destId="{84BDD84A-16C2-4092-9D0B-3A2EFD5987C0}" srcOrd="0" destOrd="0" presId="urn:microsoft.com/office/officeart/2005/8/layout/hierarchy1"/>
    <dgm:cxn modelId="{DC29928D-83D9-4A65-9D15-3E18D8B8573D}" type="presParOf" srcId="{84BDD84A-16C2-4092-9D0B-3A2EFD5987C0}" destId="{5675C92C-F00C-4F0B-8C16-338F24CCE41B}" srcOrd="0" destOrd="0" presId="urn:microsoft.com/office/officeart/2005/8/layout/hierarchy1"/>
    <dgm:cxn modelId="{17AD641E-60AA-43C5-A54E-1AD586F5590E}" type="presParOf" srcId="{5675C92C-F00C-4F0B-8C16-338F24CCE41B}" destId="{4FED5A97-1FFF-46C2-BF37-C8A629CC67A9}" srcOrd="0" destOrd="0" presId="urn:microsoft.com/office/officeart/2005/8/layout/hierarchy1"/>
    <dgm:cxn modelId="{F823D8BC-DE0E-4BD0-95E4-EBBFF5B209F4}" type="presParOf" srcId="{5675C92C-F00C-4F0B-8C16-338F24CCE41B}" destId="{78206E05-B493-4558-8862-73FF47597F1F}" srcOrd="1" destOrd="0" presId="urn:microsoft.com/office/officeart/2005/8/layout/hierarchy1"/>
    <dgm:cxn modelId="{E0F65E19-CD8B-4CEF-909C-5339EB54043E}" type="presParOf" srcId="{84BDD84A-16C2-4092-9D0B-3A2EFD5987C0}" destId="{43AA292E-243E-4752-9980-4A572E5D006B}" srcOrd="1" destOrd="0" presId="urn:microsoft.com/office/officeart/2005/8/layout/hierarchy1"/>
    <dgm:cxn modelId="{801BD494-C95C-466F-A1B8-C6C6E6F927E3}" type="presParOf" srcId="{43AA292E-243E-4752-9980-4A572E5D006B}" destId="{B5C08180-23B7-4E17-907C-48E46763DB58}" srcOrd="0" destOrd="0" presId="urn:microsoft.com/office/officeart/2005/8/layout/hierarchy1"/>
    <dgm:cxn modelId="{73F56E91-BF3E-4500-B25D-27A611145DA4}" type="presParOf" srcId="{43AA292E-243E-4752-9980-4A572E5D006B}" destId="{C7907C0D-D16E-4A94-96CE-3E0644FD4617}" srcOrd="1" destOrd="0" presId="urn:microsoft.com/office/officeart/2005/8/layout/hierarchy1"/>
    <dgm:cxn modelId="{E68D0CAB-6883-4D0E-BAC2-56312B25AAEF}" type="presParOf" srcId="{C7907C0D-D16E-4A94-96CE-3E0644FD4617}" destId="{599A6D89-36D3-45AE-B8BF-22089A1AFA8B}" srcOrd="0" destOrd="0" presId="urn:microsoft.com/office/officeart/2005/8/layout/hierarchy1"/>
    <dgm:cxn modelId="{BCCDB75C-298C-4D75-97F0-A610A75DE708}" type="presParOf" srcId="{599A6D89-36D3-45AE-B8BF-22089A1AFA8B}" destId="{F302C362-F8AD-4D06-B3EC-70422B9BB5E2}" srcOrd="0" destOrd="0" presId="urn:microsoft.com/office/officeart/2005/8/layout/hierarchy1"/>
    <dgm:cxn modelId="{A8D5706A-08C7-4700-BB8B-0A7EE91C6520}" type="presParOf" srcId="{599A6D89-36D3-45AE-B8BF-22089A1AFA8B}" destId="{F2AA3B26-6DC8-4662-B6B1-014034032189}" srcOrd="1" destOrd="0" presId="urn:microsoft.com/office/officeart/2005/8/layout/hierarchy1"/>
    <dgm:cxn modelId="{D64BA901-0FC9-451D-BCBD-4FBBF5BBA5EB}" type="presParOf" srcId="{C7907C0D-D16E-4A94-96CE-3E0644FD4617}" destId="{03C913A9-6700-4D08-966E-E9DFE97B0CF7}" srcOrd="1" destOrd="0" presId="urn:microsoft.com/office/officeart/2005/8/layout/hierarchy1"/>
    <dgm:cxn modelId="{53783A12-6890-4D1A-9C41-D77F86AA5D1C}" type="presParOf" srcId="{03C913A9-6700-4D08-966E-E9DFE97B0CF7}" destId="{49EBBBCB-AA10-45A5-B9DD-8C8A7E99F3C9}" srcOrd="0" destOrd="0" presId="urn:microsoft.com/office/officeart/2005/8/layout/hierarchy1"/>
    <dgm:cxn modelId="{DBB2726F-20FF-4EEB-9FE6-39EB218C6068}" type="presParOf" srcId="{03C913A9-6700-4D08-966E-E9DFE97B0CF7}" destId="{C3768803-FBA8-4874-8D3F-AC2553B7C7E1}" srcOrd="1" destOrd="0" presId="urn:microsoft.com/office/officeart/2005/8/layout/hierarchy1"/>
    <dgm:cxn modelId="{F91FB5CA-8639-4175-BB7E-FB688BB001F8}" type="presParOf" srcId="{C3768803-FBA8-4874-8D3F-AC2553B7C7E1}" destId="{2A1A1D06-7684-4AA9-BB11-4F94AEE95E1B}" srcOrd="0" destOrd="0" presId="urn:microsoft.com/office/officeart/2005/8/layout/hierarchy1"/>
    <dgm:cxn modelId="{D873A104-43D0-4FE1-917F-7A87AADC9584}" type="presParOf" srcId="{2A1A1D06-7684-4AA9-BB11-4F94AEE95E1B}" destId="{F83A645C-1195-4160-A330-E1CAFE4319E0}" srcOrd="0" destOrd="0" presId="urn:microsoft.com/office/officeart/2005/8/layout/hierarchy1"/>
    <dgm:cxn modelId="{5585497F-FD51-48AC-8CBF-CC65735A3927}" type="presParOf" srcId="{2A1A1D06-7684-4AA9-BB11-4F94AEE95E1B}" destId="{223481D2-7D9D-42AF-A076-ECFB5EE967D9}" srcOrd="1" destOrd="0" presId="urn:microsoft.com/office/officeart/2005/8/layout/hierarchy1"/>
    <dgm:cxn modelId="{6EE699DC-B31E-4062-BF79-67DD5D525BB8}" type="presParOf" srcId="{C3768803-FBA8-4874-8D3F-AC2553B7C7E1}" destId="{AAB37C63-993D-462A-9A06-21F09D1BCEF5}" srcOrd="1" destOrd="0" presId="urn:microsoft.com/office/officeart/2005/8/layout/hierarchy1"/>
    <dgm:cxn modelId="{D87D6E53-27AA-4932-AC26-E9E3F757F1C4}" type="presParOf" srcId="{43AA292E-243E-4752-9980-4A572E5D006B}" destId="{BBC027FC-AA26-4E75-9ECC-5363C01BCEE5}" srcOrd="2" destOrd="0" presId="urn:microsoft.com/office/officeart/2005/8/layout/hierarchy1"/>
    <dgm:cxn modelId="{91E3A543-74AC-45DB-B5D8-2F8289421477}" type="presParOf" srcId="{43AA292E-243E-4752-9980-4A572E5D006B}" destId="{90637DC3-E01C-4E62-BE09-B251BB38E566}" srcOrd="3" destOrd="0" presId="urn:microsoft.com/office/officeart/2005/8/layout/hierarchy1"/>
    <dgm:cxn modelId="{A47F3B9F-E697-4276-A887-34F9D10545B1}" type="presParOf" srcId="{90637DC3-E01C-4E62-BE09-B251BB38E566}" destId="{477E1DBE-8AC0-4C2A-BFBE-AE0699BC88FF}" srcOrd="0" destOrd="0" presId="urn:microsoft.com/office/officeart/2005/8/layout/hierarchy1"/>
    <dgm:cxn modelId="{9A5908C9-4BA9-4264-8A55-1C6144F0B63D}" type="presParOf" srcId="{477E1DBE-8AC0-4C2A-BFBE-AE0699BC88FF}" destId="{BCEACF5B-727D-4EBC-9FDB-A44059723A79}" srcOrd="0" destOrd="0" presId="urn:microsoft.com/office/officeart/2005/8/layout/hierarchy1"/>
    <dgm:cxn modelId="{356FBD82-38DC-4FE4-9E94-16B94E941349}" type="presParOf" srcId="{477E1DBE-8AC0-4C2A-BFBE-AE0699BC88FF}" destId="{38DFB68E-3B46-413B-A9B9-BC77D95D4986}" srcOrd="1" destOrd="0" presId="urn:microsoft.com/office/officeart/2005/8/layout/hierarchy1"/>
    <dgm:cxn modelId="{B517A857-781F-44C4-ADDD-F25248B79824}" type="presParOf" srcId="{90637DC3-E01C-4E62-BE09-B251BB38E566}" destId="{6AEB0684-6F17-470D-B977-E31D70F802CF}" srcOrd="1" destOrd="0" presId="urn:microsoft.com/office/officeart/2005/8/layout/hierarchy1"/>
    <dgm:cxn modelId="{30AF3E63-4797-4789-823C-65BD8C80051E}" type="presParOf" srcId="{6AEB0684-6F17-470D-B977-E31D70F802CF}" destId="{D7E284C6-B093-4E49-A094-1010ADD8C6C1}" srcOrd="0" destOrd="0" presId="urn:microsoft.com/office/officeart/2005/8/layout/hierarchy1"/>
    <dgm:cxn modelId="{D351704B-6FBD-44F7-95F9-17FA8B9ADEE7}" type="presParOf" srcId="{6AEB0684-6F17-470D-B977-E31D70F802CF}" destId="{F39C7339-45A4-46D1-9BE9-0F9E8B226E93}" srcOrd="1" destOrd="0" presId="urn:microsoft.com/office/officeart/2005/8/layout/hierarchy1"/>
    <dgm:cxn modelId="{582E329B-31E5-4BFF-9A81-D1DA643CC446}" type="presParOf" srcId="{F39C7339-45A4-46D1-9BE9-0F9E8B226E93}" destId="{6ABE653C-FC3F-4AB7-87B0-E9674AB7E37E}" srcOrd="0" destOrd="0" presId="urn:microsoft.com/office/officeart/2005/8/layout/hierarchy1"/>
    <dgm:cxn modelId="{C1901012-7F4F-4E7F-8E27-A145980CE30B}" type="presParOf" srcId="{6ABE653C-FC3F-4AB7-87B0-E9674AB7E37E}" destId="{33ED78E2-1F74-4715-B039-C5D265AAD6ED}" srcOrd="0" destOrd="0" presId="urn:microsoft.com/office/officeart/2005/8/layout/hierarchy1"/>
    <dgm:cxn modelId="{E9A18340-F658-4EB2-9442-BF760DB0F9EA}" type="presParOf" srcId="{6ABE653C-FC3F-4AB7-87B0-E9674AB7E37E}" destId="{CDAE866A-0837-4CEA-A29B-4679B52E64E3}" srcOrd="1" destOrd="0" presId="urn:microsoft.com/office/officeart/2005/8/layout/hierarchy1"/>
    <dgm:cxn modelId="{2466FFA0-76AA-416B-8AEE-9BDEC26C499D}" type="presParOf" srcId="{F39C7339-45A4-46D1-9BE9-0F9E8B226E93}" destId="{8476C4BF-F67B-4038-A4CA-D5D40F3E0082}" srcOrd="1" destOrd="0" presId="urn:microsoft.com/office/officeart/2005/8/layout/hierarchy1"/>
    <dgm:cxn modelId="{96AB8091-D03A-4A84-B371-BF264D223698}" type="presParOf" srcId="{43AA292E-243E-4752-9980-4A572E5D006B}" destId="{35FF3961-8AC7-49F1-BD88-8D8B07F64008}" srcOrd="4" destOrd="0" presId="urn:microsoft.com/office/officeart/2005/8/layout/hierarchy1"/>
    <dgm:cxn modelId="{9CB0A1AD-27E5-4ECD-9342-95372B14ED08}" type="presParOf" srcId="{43AA292E-243E-4752-9980-4A572E5D006B}" destId="{7EAA315F-F602-4462-B887-A1A19305DEA3}" srcOrd="5" destOrd="0" presId="urn:microsoft.com/office/officeart/2005/8/layout/hierarchy1"/>
    <dgm:cxn modelId="{FC608E55-6DD8-4141-995A-4D609AB72D62}" type="presParOf" srcId="{7EAA315F-F602-4462-B887-A1A19305DEA3}" destId="{2D00B2C1-863D-4506-8F48-FCB9AC2AA0F9}" srcOrd="0" destOrd="0" presId="urn:microsoft.com/office/officeart/2005/8/layout/hierarchy1"/>
    <dgm:cxn modelId="{9DAA44DE-4C27-4373-B5FB-92AE8AF20869}" type="presParOf" srcId="{2D00B2C1-863D-4506-8F48-FCB9AC2AA0F9}" destId="{3582F9A3-13E9-48E6-8BEB-A3393E6BD9D4}" srcOrd="0" destOrd="0" presId="urn:microsoft.com/office/officeart/2005/8/layout/hierarchy1"/>
    <dgm:cxn modelId="{C12ECE51-2A15-4112-B47E-C713D7825491}" type="presParOf" srcId="{2D00B2C1-863D-4506-8F48-FCB9AC2AA0F9}" destId="{9A2BD177-A501-4CE5-BBFE-78DB9A07FBEA}" srcOrd="1" destOrd="0" presId="urn:microsoft.com/office/officeart/2005/8/layout/hierarchy1"/>
    <dgm:cxn modelId="{109C46DC-FBC8-4323-9EA1-6BFF19F5E4F3}" type="presParOf" srcId="{7EAA315F-F602-4462-B887-A1A19305DEA3}" destId="{6FEE8163-134D-4A33-8D54-565ECE599D24}" srcOrd="1" destOrd="0" presId="urn:microsoft.com/office/officeart/2005/8/layout/hierarchy1"/>
    <dgm:cxn modelId="{70C57BE0-1129-40BD-AE39-E13AC61F56AD}" type="presParOf" srcId="{6FEE8163-134D-4A33-8D54-565ECE599D24}" destId="{C9706BE2-55E0-4645-B0A5-5452C325FF84}" srcOrd="0" destOrd="0" presId="urn:microsoft.com/office/officeart/2005/8/layout/hierarchy1"/>
    <dgm:cxn modelId="{FBB89E60-0A92-4F78-A9AA-696F143FCED1}" type="presParOf" srcId="{6FEE8163-134D-4A33-8D54-565ECE599D24}" destId="{0A3950C6-0D4F-4218-B5D4-7570BC6DD730}" srcOrd="1" destOrd="0" presId="urn:microsoft.com/office/officeart/2005/8/layout/hierarchy1"/>
    <dgm:cxn modelId="{06DDB39E-FBC6-4E64-9DE1-0D881846A73C}" type="presParOf" srcId="{0A3950C6-0D4F-4218-B5D4-7570BC6DD730}" destId="{CD94408A-2B57-493D-BEEA-C2AA2083D1BA}" srcOrd="0" destOrd="0" presId="urn:microsoft.com/office/officeart/2005/8/layout/hierarchy1"/>
    <dgm:cxn modelId="{CCA333D6-9B53-44C6-A809-BD9354F67177}" type="presParOf" srcId="{CD94408A-2B57-493D-BEEA-C2AA2083D1BA}" destId="{706445A1-EE2E-4F6F-B361-54CA8DC983D4}" srcOrd="0" destOrd="0" presId="urn:microsoft.com/office/officeart/2005/8/layout/hierarchy1"/>
    <dgm:cxn modelId="{BACEE4DA-E17B-4B77-856B-2BE053811B84}" type="presParOf" srcId="{CD94408A-2B57-493D-BEEA-C2AA2083D1BA}" destId="{B7BC707D-957E-41CA-A28E-8426221A9FB5}" srcOrd="1" destOrd="0" presId="urn:microsoft.com/office/officeart/2005/8/layout/hierarchy1"/>
    <dgm:cxn modelId="{FB3F3E12-B9EB-4E9F-9C48-17B23B41BA75}" type="presParOf" srcId="{0A3950C6-0D4F-4218-B5D4-7570BC6DD730}" destId="{319BA9AB-A6A1-496F-A40A-1C73C2F76C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B8772-F3AA-445A-8867-53B7908B6FB2}">
      <dsp:nvSpPr>
        <dsp:cNvPr id="0" name=""/>
        <dsp:cNvSpPr/>
      </dsp:nvSpPr>
      <dsp:spPr>
        <a:xfrm>
          <a:off x="5604451" y="2701752"/>
          <a:ext cx="91440" cy="618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229"/>
              </a:lnTo>
              <a:lnTo>
                <a:pt x="52388" y="452229"/>
              </a:lnTo>
              <a:lnTo>
                <a:pt x="52388" y="6183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DF96-4564-4086-A8EB-7830C5B7642C}">
      <dsp:nvSpPr>
        <dsp:cNvPr id="0" name=""/>
        <dsp:cNvSpPr/>
      </dsp:nvSpPr>
      <dsp:spPr>
        <a:xfrm>
          <a:off x="4167604" y="1138910"/>
          <a:ext cx="1482566" cy="424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6"/>
              </a:lnTo>
              <a:lnTo>
                <a:pt x="1482566" y="258386"/>
              </a:lnTo>
              <a:lnTo>
                <a:pt x="1482566" y="424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E062A-91B2-4722-89C2-AB54EA1FEC22}">
      <dsp:nvSpPr>
        <dsp:cNvPr id="0" name=""/>
        <dsp:cNvSpPr/>
      </dsp:nvSpPr>
      <dsp:spPr>
        <a:xfrm>
          <a:off x="2685453" y="2798673"/>
          <a:ext cx="91440" cy="521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3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FBE5-A53B-4194-88F1-9FC9ABC4F415}">
      <dsp:nvSpPr>
        <dsp:cNvPr id="0" name=""/>
        <dsp:cNvSpPr/>
      </dsp:nvSpPr>
      <dsp:spPr>
        <a:xfrm>
          <a:off x="2731173" y="1138910"/>
          <a:ext cx="1436431" cy="521383"/>
        </a:xfrm>
        <a:custGeom>
          <a:avLst/>
          <a:gdLst/>
          <a:ahLst/>
          <a:cxnLst/>
          <a:rect l="0" t="0" r="0" b="0"/>
          <a:pathLst>
            <a:path>
              <a:moveTo>
                <a:pt x="1436431" y="0"/>
              </a:moveTo>
              <a:lnTo>
                <a:pt x="1436431" y="355307"/>
              </a:lnTo>
              <a:lnTo>
                <a:pt x="0" y="355307"/>
              </a:lnTo>
              <a:lnTo>
                <a:pt x="0" y="521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65763-CAF1-49F7-AD0C-213425F775A5}">
      <dsp:nvSpPr>
        <dsp:cNvPr id="0" name=""/>
        <dsp:cNvSpPr/>
      </dsp:nvSpPr>
      <dsp:spPr>
        <a:xfrm>
          <a:off x="3271242" y="530"/>
          <a:ext cx="1792724" cy="1138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1A377-669E-4B87-B9B7-7156D5AF7822}">
      <dsp:nvSpPr>
        <dsp:cNvPr id="0" name=""/>
        <dsp:cNvSpPr/>
      </dsp:nvSpPr>
      <dsp:spPr>
        <a:xfrm>
          <a:off x="3470433" y="189762"/>
          <a:ext cx="1792724" cy="11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Existing system in India</a:t>
          </a:r>
          <a:endParaRPr lang="en-US" sz="1900" kern="1200" dirty="0"/>
        </a:p>
      </dsp:txBody>
      <dsp:txXfrm>
        <a:off x="3470433" y="189762"/>
        <a:ext cx="1792724" cy="1138379"/>
      </dsp:txXfrm>
    </dsp:sp>
    <dsp:sp modelId="{959B01F1-2791-4150-8947-C6674F1173D4}">
      <dsp:nvSpPr>
        <dsp:cNvPr id="0" name=""/>
        <dsp:cNvSpPr/>
      </dsp:nvSpPr>
      <dsp:spPr>
        <a:xfrm>
          <a:off x="1441128" y="1660294"/>
          <a:ext cx="2580088" cy="1138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D617D-AEF6-4C91-86BC-A4BC14161FCD}">
      <dsp:nvSpPr>
        <dsp:cNvPr id="0" name=""/>
        <dsp:cNvSpPr/>
      </dsp:nvSpPr>
      <dsp:spPr>
        <a:xfrm>
          <a:off x="1640320" y="1849526"/>
          <a:ext cx="2580088" cy="11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Fitness Certification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(By Visual Inspection only)</a:t>
          </a:r>
          <a:endParaRPr lang="en-US" sz="1900" kern="1200" dirty="0"/>
        </a:p>
      </dsp:txBody>
      <dsp:txXfrm>
        <a:off x="1640320" y="1849526"/>
        <a:ext cx="2580088" cy="1138379"/>
      </dsp:txXfrm>
    </dsp:sp>
    <dsp:sp modelId="{7E2700C9-198C-4E65-8B81-3C1A08B5CED5}">
      <dsp:nvSpPr>
        <dsp:cNvPr id="0" name=""/>
        <dsp:cNvSpPr/>
      </dsp:nvSpPr>
      <dsp:spPr>
        <a:xfrm>
          <a:off x="1834811" y="3320057"/>
          <a:ext cx="1792724" cy="1138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ED8DE-C1B7-41E2-9F32-935D36088136}">
      <dsp:nvSpPr>
        <dsp:cNvPr id="0" name=""/>
        <dsp:cNvSpPr/>
      </dsp:nvSpPr>
      <dsp:spPr>
        <a:xfrm>
          <a:off x="2034002" y="3509289"/>
          <a:ext cx="1792724" cy="11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(For Commercial Vehicles only)</a:t>
          </a:r>
          <a:endParaRPr lang="en-US" sz="1900" kern="1200" dirty="0"/>
        </a:p>
      </dsp:txBody>
      <dsp:txXfrm>
        <a:off x="2034002" y="3509289"/>
        <a:ext cx="1792724" cy="1138379"/>
      </dsp:txXfrm>
    </dsp:sp>
    <dsp:sp modelId="{71460761-AFB0-4797-BF4F-D739DD29E7FE}">
      <dsp:nvSpPr>
        <dsp:cNvPr id="0" name=""/>
        <dsp:cNvSpPr/>
      </dsp:nvSpPr>
      <dsp:spPr>
        <a:xfrm>
          <a:off x="4412931" y="1563372"/>
          <a:ext cx="2474479" cy="1138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3DDD2-FC90-4104-ACC8-A7B841C9E21B}">
      <dsp:nvSpPr>
        <dsp:cNvPr id="0" name=""/>
        <dsp:cNvSpPr/>
      </dsp:nvSpPr>
      <dsp:spPr>
        <a:xfrm>
          <a:off x="4612123" y="1752604"/>
          <a:ext cx="2474479" cy="11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Pollution Under control Certificate (PUC)</a:t>
          </a:r>
          <a:endParaRPr lang="en-US" sz="1900" kern="1200" dirty="0"/>
        </a:p>
      </dsp:txBody>
      <dsp:txXfrm>
        <a:off x="4612123" y="1752604"/>
        <a:ext cx="2474479" cy="1138379"/>
      </dsp:txXfrm>
    </dsp:sp>
    <dsp:sp modelId="{06ABB02E-AB73-4B2D-8E4B-C7681C4A36C6}">
      <dsp:nvSpPr>
        <dsp:cNvPr id="0" name=""/>
        <dsp:cNvSpPr/>
      </dsp:nvSpPr>
      <dsp:spPr>
        <a:xfrm>
          <a:off x="4760477" y="3320057"/>
          <a:ext cx="1792724" cy="1138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3499-EA51-4055-810D-43501DC83698}">
      <dsp:nvSpPr>
        <dsp:cNvPr id="0" name=""/>
        <dsp:cNvSpPr/>
      </dsp:nvSpPr>
      <dsp:spPr>
        <a:xfrm>
          <a:off x="4959669" y="3509289"/>
          <a:ext cx="1792724" cy="11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(For All Vehicle)</a:t>
          </a:r>
          <a:endParaRPr lang="en-US" sz="1900" kern="1200" dirty="0"/>
        </a:p>
      </dsp:txBody>
      <dsp:txXfrm>
        <a:off x="4959669" y="3509289"/>
        <a:ext cx="1792724" cy="1138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98A429-E50F-42FF-9FB5-BE39C3536C8C}">
      <dsp:nvSpPr>
        <dsp:cNvPr id="0" name=""/>
        <dsp:cNvSpPr/>
      </dsp:nvSpPr>
      <dsp:spPr>
        <a:xfrm>
          <a:off x="5867385" y="3633602"/>
          <a:ext cx="1727029" cy="48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365"/>
              </a:lnTo>
              <a:lnTo>
                <a:pt x="1727029" y="355365"/>
              </a:lnTo>
              <a:lnTo>
                <a:pt x="1727029" y="485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0CD9C-5254-457D-AA95-AF60537A8AA5}">
      <dsp:nvSpPr>
        <dsp:cNvPr id="0" name=""/>
        <dsp:cNvSpPr/>
      </dsp:nvSpPr>
      <dsp:spPr>
        <a:xfrm>
          <a:off x="5821665" y="3633602"/>
          <a:ext cx="91440" cy="485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365"/>
              </a:lnTo>
              <a:lnTo>
                <a:pt x="50960" y="355365"/>
              </a:lnTo>
              <a:lnTo>
                <a:pt x="50960" y="485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B8772-F3AA-445A-8867-53B7908B6FB2}">
      <dsp:nvSpPr>
        <dsp:cNvPr id="0" name=""/>
        <dsp:cNvSpPr/>
      </dsp:nvSpPr>
      <dsp:spPr>
        <a:xfrm>
          <a:off x="4150836" y="3633602"/>
          <a:ext cx="1716548" cy="485869"/>
        </a:xfrm>
        <a:custGeom>
          <a:avLst/>
          <a:gdLst/>
          <a:ahLst/>
          <a:cxnLst/>
          <a:rect l="0" t="0" r="0" b="0"/>
          <a:pathLst>
            <a:path>
              <a:moveTo>
                <a:pt x="1716548" y="0"/>
              </a:moveTo>
              <a:lnTo>
                <a:pt x="1716548" y="355365"/>
              </a:lnTo>
              <a:lnTo>
                <a:pt x="0" y="355365"/>
              </a:lnTo>
              <a:lnTo>
                <a:pt x="0" y="485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DF96-4564-4086-A8EB-7830C5B7642C}">
      <dsp:nvSpPr>
        <dsp:cNvPr id="0" name=""/>
        <dsp:cNvSpPr/>
      </dsp:nvSpPr>
      <dsp:spPr>
        <a:xfrm>
          <a:off x="3740485" y="2116543"/>
          <a:ext cx="2126899" cy="333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41"/>
              </a:lnTo>
              <a:lnTo>
                <a:pt x="2126899" y="203041"/>
              </a:lnTo>
              <a:lnTo>
                <a:pt x="2126899" y="333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D49BA-216B-4CA3-A824-060C1576A096}">
      <dsp:nvSpPr>
        <dsp:cNvPr id="0" name=""/>
        <dsp:cNvSpPr/>
      </dsp:nvSpPr>
      <dsp:spPr>
        <a:xfrm>
          <a:off x="1568153" y="3733567"/>
          <a:ext cx="860894" cy="40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03"/>
              </a:lnTo>
              <a:lnTo>
                <a:pt x="860894" y="279203"/>
              </a:lnTo>
              <a:lnTo>
                <a:pt x="860894" y="4097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E062A-91B2-4722-89C2-AB54EA1FEC22}">
      <dsp:nvSpPr>
        <dsp:cNvPr id="0" name=""/>
        <dsp:cNvSpPr/>
      </dsp:nvSpPr>
      <dsp:spPr>
        <a:xfrm>
          <a:off x="662954" y="3733567"/>
          <a:ext cx="905199" cy="388945"/>
        </a:xfrm>
        <a:custGeom>
          <a:avLst/>
          <a:gdLst/>
          <a:ahLst/>
          <a:cxnLst/>
          <a:rect l="0" t="0" r="0" b="0"/>
          <a:pathLst>
            <a:path>
              <a:moveTo>
                <a:pt x="905199" y="0"/>
              </a:moveTo>
              <a:lnTo>
                <a:pt x="905199" y="258441"/>
              </a:lnTo>
              <a:lnTo>
                <a:pt x="0" y="258441"/>
              </a:lnTo>
              <a:lnTo>
                <a:pt x="0" y="3889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FBE5-A53B-4194-88F1-9FC9ABC4F415}">
      <dsp:nvSpPr>
        <dsp:cNvPr id="0" name=""/>
        <dsp:cNvSpPr/>
      </dsp:nvSpPr>
      <dsp:spPr>
        <a:xfrm>
          <a:off x="1568153" y="2116543"/>
          <a:ext cx="2172331" cy="409707"/>
        </a:xfrm>
        <a:custGeom>
          <a:avLst/>
          <a:gdLst/>
          <a:ahLst/>
          <a:cxnLst/>
          <a:rect l="0" t="0" r="0" b="0"/>
          <a:pathLst>
            <a:path>
              <a:moveTo>
                <a:pt x="2172331" y="0"/>
              </a:moveTo>
              <a:lnTo>
                <a:pt x="2172331" y="279203"/>
              </a:lnTo>
              <a:lnTo>
                <a:pt x="0" y="279203"/>
              </a:lnTo>
              <a:lnTo>
                <a:pt x="0" y="409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65763-CAF1-49F7-AD0C-213425F775A5}">
      <dsp:nvSpPr>
        <dsp:cNvPr id="0" name=""/>
        <dsp:cNvSpPr/>
      </dsp:nvSpPr>
      <dsp:spPr>
        <a:xfrm>
          <a:off x="2668831" y="604677"/>
          <a:ext cx="2143307" cy="151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1A377-669E-4B87-B9B7-7156D5AF7822}">
      <dsp:nvSpPr>
        <dsp:cNvPr id="0" name=""/>
        <dsp:cNvSpPr/>
      </dsp:nvSpPr>
      <dsp:spPr>
        <a:xfrm>
          <a:off x="2825357" y="753377"/>
          <a:ext cx="2143307" cy="1511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Existing system in India</a:t>
          </a:r>
          <a:endParaRPr lang="en-US" sz="1500" kern="1200" dirty="0"/>
        </a:p>
      </dsp:txBody>
      <dsp:txXfrm>
        <a:off x="2825357" y="753377"/>
        <a:ext cx="2143307" cy="1511865"/>
      </dsp:txXfrm>
    </dsp:sp>
    <dsp:sp modelId="{959B01F1-2791-4150-8947-C6674F1173D4}">
      <dsp:nvSpPr>
        <dsp:cNvPr id="0" name=""/>
        <dsp:cNvSpPr/>
      </dsp:nvSpPr>
      <dsp:spPr>
        <a:xfrm>
          <a:off x="424400" y="2526250"/>
          <a:ext cx="2287506" cy="1207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D617D-AEF6-4C91-86BC-A4BC14161FCD}">
      <dsp:nvSpPr>
        <dsp:cNvPr id="0" name=""/>
        <dsp:cNvSpPr/>
      </dsp:nvSpPr>
      <dsp:spPr>
        <a:xfrm>
          <a:off x="580926" y="2674950"/>
          <a:ext cx="2287506" cy="1207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Fitness Certification</a:t>
          </a:r>
        </a:p>
      </dsp:txBody>
      <dsp:txXfrm>
        <a:off x="580926" y="2674950"/>
        <a:ext cx="2287506" cy="1207317"/>
      </dsp:txXfrm>
    </dsp:sp>
    <dsp:sp modelId="{7E2700C9-198C-4E65-8B81-3C1A08B5CED5}">
      <dsp:nvSpPr>
        <dsp:cNvPr id="0" name=""/>
        <dsp:cNvSpPr/>
      </dsp:nvSpPr>
      <dsp:spPr>
        <a:xfrm>
          <a:off x="-41413" y="4122512"/>
          <a:ext cx="1408736" cy="894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ED8DE-C1B7-41E2-9F32-935D36088136}">
      <dsp:nvSpPr>
        <dsp:cNvPr id="0" name=""/>
        <dsp:cNvSpPr/>
      </dsp:nvSpPr>
      <dsp:spPr>
        <a:xfrm>
          <a:off x="115112" y="4271212"/>
          <a:ext cx="1408736" cy="89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Only visual Inspection</a:t>
          </a:r>
          <a:endParaRPr lang="en-US" sz="1500" kern="1200" dirty="0"/>
        </a:p>
      </dsp:txBody>
      <dsp:txXfrm>
        <a:off x="115112" y="4271212"/>
        <a:ext cx="1408736" cy="894547"/>
      </dsp:txXfrm>
    </dsp:sp>
    <dsp:sp modelId="{FE534213-4AEF-418E-BCA4-B9490C385EFD}">
      <dsp:nvSpPr>
        <dsp:cNvPr id="0" name=""/>
        <dsp:cNvSpPr/>
      </dsp:nvSpPr>
      <dsp:spPr>
        <a:xfrm>
          <a:off x="1724679" y="4143275"/>
          <a:ext cx="1408736" cy="894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C5020-8D9E-4AFE-89AA-9743AD83945B}">
      <dsp:nvSpPr>
        <dsp:cNvPr id="0" name=""/>
        <dsp:cNvSpPr/>
      </dsp:nvSpPr>
      <dsp:spPr>
        <a:xfrm>
          <a:off x="1881206" y="4291975"/>
          <a:ext cx="1408736" cy="89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Require only for commercial vehicle</a:t>
          </a:r>
          <a:endParaRPr lang="en-US" sz="1500" kern="1200" dirty="0"/>
        </a:p>
      </dsp:txBody>
      <dsp:txXfrm>
        <a:off x="1881206" y="4291975"/>
        <a:ext cx="1408736" cy="894547"/>
      </dsp:txXfrm>
    </dsp:sp>
    <dsp:sp modelId="{71460761-AFB0-4797-BF4F-D739DD29E7FE}">
      <dsp:nvSpPr>
        <dsp:cNvPr id="0" name=""/>
        <dsp:cNvSpPr/>
      </dsp:nvSpPr>
      <dsp:spPr>
        <a:xfrm>
          <a:off x="4683440" y="2450088"/>
          <a:ext cx="2367888" cy="118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3DDD2-FC90-4104-ACC8-A7B841C9E21B}">
      <dsp:nvSpPr>
        <dsp:cNvPr id="0" name=""/>
        <dsp:cNvSpPr/>
      </dsp:nvSpPr>
      <dsp:spPr>
        <a:xfrm>
          <a:off x="4839967" y="2598788"/>
          <a:ext cx="2367888" cy="1183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Pollution Under control Certificate (PUC)</a:t>
          </a:r>
          <a:endParaRPr lang="en-US" sz="1500" kern="1200" dirty="0"/>
        </a:p>
      </dsp:txBody>
      <dsp:txXfrm>
        <a:off x="4839967" y="2598788"/>
        <a:ext cx="2367888" cy="1183513"/>
      </dsp:txXfrm>
    </dsp:sp>
    <dsp:sp modelId="{06ABB02E-AB73-4B2D-8E4B-C7681C4A36C6}">
      <dsp:nvSpPr>
        <dsp:cNvPr id="0" name=""/>
        <dsp:cNvSpPr/>
      </dsp:nvSpPr>
      <dsp:spPr>
        <a:xfrm>
          <a:off x="3446468" y="4119471"/>
          <a:ext cx="1408736" cy="894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3499-EA51-4055-810D-43501DC83698}">
      <dsp:nvSpPr>
        <dsp:cNvPr id="0" name=""/>
        <dsp:cNvSpPr/>
      </dsp:nvSpPr>
      <dsp:spPr>
        <a:xfrm>
          <a:off x="3602994" y="4268171"/>
          <a:ext cx="1408736" cy="89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regulation for setting up of centre</a:t>
          </a:r>
          <a:endParaRPr lang="en-US" sz="1500" kern="1200" dirty="0"/>
        </a:p>
      </dsp:txBody>
      <dsp:txXfrm>
        <a:off x="3602994" y="4268171"/>
        <a:ext cx="1408736" cy="894547"/>
      </dsp:txXfrm>
    </dsp:sp>
    <dsp:sp modelId="{8AB7F4D5-3B52-4114-8212-63AE72E7B338}">
      <dsp:nvSpPr>
        <dsp:cNvPr id="0" name=""/>
        <dsp:cNvSpPr/>
      </dsp:nvSpPr>
      <dsp:spPr>
        <a:xfrm>
          <a:off x="5168257" y="4119471"/>
          <a:ext cx="1408736" cy="894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D9603-6E7E-46AE-811C-158762A024EC}">
      <dsp:nvSpPr>
        <dsp:cNvPr id="0" name=""/>
        <dsp:cNvSpPr/>
      </dsp:nvSpPr>
      <dsp:spPr>
        <a:xfrm>
          <a:off x="5324783" y="4268171"/>
          <a:ext cx="1408736" cy="89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Inadequate training to operator</a:t>
          </a:r>
          <a:endParaRPr lang="en-US" sz="1500" kern="1200" dirty="0"/>
        </a:p>
      </dsp:txBody>
      <dsp:txXfrm>
        <a:off x="5324783" y="4268171"/>
        <a:ext cx="1408736" cy="894547"/>
      </dsp:txXfrm>
    </dsp:sp>
    <dsp:sp modelId="{4017BEEC-D449-4748-AEDA-48220FEFE4AC}">
      <dsp:nvSpPr>
        <dsp:cNvPr id="0" name=""/>
        <dsp:cNvSpPr/>
      </dsp:nvSpPr>
      <dsp:spPr>
        <a:xfrm>
          <a:off x="6890046" y="4119471"/>
          <a:ext cx="1408736" cy="894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21F8-2620-4AFC-8FDF-404E232142BC}">
      <dsp:nvSpPr>
        <dsp:cNvPr id="0" name=""/>
        <dsp:cNvSpPr/>
      </dsp:nvSpPr>
      <dsp:spPr>
        <a:xfrm>
          <a:off x="7046572" y="4268171"/>
          <a:ext cx="1408736" cy="89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audit of testing centre</a:t>
          </a:r>
          <a:endParaRPr lang="en-US" sz="1500" kern="1200" dirty="0"/>
        </a:p>
      </dsp:txBody>
      <dsp:txXfrm>
        <a:off x="7046572" y="4268171"/>
        <a:ext cx="1408736" cy="8945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6D674-860E-4959-A7F9-14C4D7D56C9A}">
      <dsp:nvSpPr>
        <dsp:cNvPr id="0" name=""/>
        <dsp:cNvSpPr/>
      </dsp:nvSpPr>
      <dsp:spPr>
        <a:xfrm>
          <a:off x="6067722" y="4032552"/>
          <a:ext cx="888827" cy="393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85"/>
              </a:lnTo>
              <a:lnTo>
                <a:pt x="888827" y="268385"/>
              </a:lnTo>
              <a:lnTo>
                <a:pt x="888827" y="393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5451F-C962-4E54-A82C-1F77142612A7}">
      <dsp:nvSpPr>
        <dsp:cNvPr id="0" name=""/>
        <dsp:cNvSpPr/>
      </dsp:nvSpPr>
      <dsp:spPr>
        <a:xfrm>
          <a:off x="5238857" y="4032552"/>
          <a:ext cx="828865" cy="402549"/>
        </a:xfrm>
        <a:custGeom>
          <a:avLst/>
          <a:gdLst/>
          <a:ahLst/>
          <a:cxnLst/>
          <a:rect l="0" t="0" r="0" b="0"/>
          <a:pathLst>
            <a:path>
              <a:moveTo>
                <a:pt x="828865" y="0"/>
              </a:moveTo>
              <a:lnTo>
                <a:pt x="828865" y="277102"/>
              </a:lnTo>
              <a:lnTo>
                <a:pt x="0" y="277102"/>
              </a:lnTo>
              <a:lnTo>
                <a:pt x="0" y="4025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A1B64-2E4B-4F77-A831-B06212CC8268}">
      <dsp:nvSpPr>
        <dsp:cNvPr id="0" name=""/>
        <dsp:cNvSpPr/>
      </dsp:nvSpPr>
      <dsp:spPr>
        <a:xfrm>
          <a:off x="6022002" y="2445762"/>
          <a:ext cx="91440" cy="393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9427-CAF7-4848-BE62-7781F64D2ADE}">
      <dsp:nvSpPr>
        <dsp:cNvPr id="0" name=""/>
        <dsp:cNvSpPr/>
      </dsp:nvSpPr>
      <dsp:spPr>
        <a:xfrm>
          <a:off x="4244805" y="1012540"/>
          <a:ext cx="1822917" cy="393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85"/>
              </a:lnTo>
              <a:lnTo>
                <a:pt x="1822917" y="268385"/>
              </a:lnTo>
              <a:lnTo>
                <a:pt x="1822917" y="393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5925F-1C7E-43D1-B765-356F0053AB0D}">
      <dsp:nvSpPr>
        <dsp:cNvPr id="0" name=""/>
        <dsp:cNvSpPr/>
      </dsp:nvSpPr>
      <dsp:spPr>
        <a:xfrm>
          <a:off x="2361303" y="3912408"/>
          <a:ext cx="995703" cy="393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85"/>
              </a:lnTo>
              <a:lnTo>
                <a:pt x="995703" y="268385"/>
              </a:lnTo>
              <a:lnTo>
                <a:pt x="995703" y="393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D2CB0-9BEE-4C6C-851C-39041C65E2E4}">
      <dsp:nvSpPr>
        <dsp:cNvPr id="0" name=""/>
        <dsp:cNvSpPr/>
      </dsp:nvSpPr>
      <dsp:spPr>
        <a:xfrm>
          <a:off x="1366953" y="3912408"/>
          <a:ext cx="994349" cy="393833"/>
        </a:xfrm>
        <a:custGeom>
          <a:avLst/>
          <a:gdLst/>
          <a:ahLst/>
          <a:cxnLst/>
          <a:rect l="0" t="0" r="0" b="0"/>
          <a:pathLst>
            <a:path>
              <a:moveTo>
                <a:pt x="994349" y="0"/>
              </a:moveTo>
              <a:lnTo>
                <a:pt x="994349" y="268385"/>
              </a:lnTo>
              <a:lnTo>
                <a:pt x="0" y="268385"/>
              </a:lnTo>
              <a:lnTo>
                <a:pt x="0" y="393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97DB9-34A3-442C-AF80-E3265BB9D187}">
      <dsp:nvSpPr>
        <dsp:cNvPr id="0" name=""/>
        <dsp:cNvSpPr/>
      </dsp:nvSpPr>
      <dsp:spPr>
        <a:xfrm>
          <a:off x="2315583" y="2458721"/>
          <a:ext cx="91440" cy="393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3C573-DAAF-4B5C-BC17-7327B00A730A}">
      <dsp:nvSpPr>
        <dsp:cNvPr id="0" name=""/>
        <dsp:cNvSpPr/>
      </dsp:nvSpPr>
      <dsp:spPr>
        <a:xfrm>
          <a:off x="2361303" y="1012540"/>
          <a:ext cx="1883502" cy="393833"/>
        </a:xfrm>
        <a:custGeom>
          <a:avLst/>
          <a:gdLst/>
          <a:ahLst/>
          <a:cxnLst/>
          <a:rect l="0" t="0" r="0" b="0"/>
          <a:pathLst>
            <a:path>
              <a:moveTo>
                <a:pt x="1883502" y="0"/>
              </a:moveTo>
              <a:lnTo>
                <a:pt x="1883502" y="268385"/>
              </a:lnTo>
              <a:lnTo>
                <a:pt x="0" y="268385"/>
              </a:lnTo>
              <a:lnTo>
                <a:pt x="0" y="393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8593-A60A-427F-9DD3-6274DE6450C7}">
      <dsp:nvSpPr>
        <dsp:cNvPr id="0" name=""/>
        <dsp:cNvSpPr/>
      </dsp:nvSpPr>
      <dsp:spPr>
        <a:xfrm>
          <a:off x="3445171" y="229"/>
          <a:ext cx="1599268" cy="1012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1DEBE-0BF8-43E7-93F8-FB8B11D64278}">
      <dsp:nvSpPr>
        <dsp:cNvPr id="0" name=""/>
        <dsp:cNvSpPr/>
      </dsp:nvSpPr>
      <dsp:spPr>
        <a:xfrm>
          <a:off x="3595632" y="143168"/>
          <a:ext cx="1599268" cy="101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Types of lanes at I&amp;C Centre</a:t>
          </a:r>
          <a:endParaRPr lang="en-US" sz="1900" kern="1200" dirty="0"/>
        </a:p>
      </dsp:txBody>
      <dsp:txXfrm>
        <a:off x="3595632" y="143168"/>
        <a:ext cx="1599268" cy="1012311"/>
      </dsp:txXfrm>
    </dsp:sp>
    <dsp:sp modelId="{EB1762E5-369D-4727-8C54-2446630ED805}">
      <dsp:nvSpPr>
        <dsp:cNvPr id="0" name=""/>
        <dsp:cNvSpPr/>
      </dsp:nvSpPr>
      <dsp:spPr>
        <a:xfrm>
          <a:off x="1524484" y="1406373"/>
          <a:ext cx="1673639" cy="1052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69ACA-1AF4-42E3-AC00-8EFF3DFD6939}">
      <dsp:nvSpPr>
        <dsp:cNvPr id="0" name=""/>
        <dsp:cNvSpPr/>
      </dsp:nvSpPr>
      <dsp:spPr>
        <a:xfrm>
          <a:off x="1674945" y="1549312"/>
          <a:ext cx="1673639" cy="1052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Light Duty lane</a:t>
          </a:r>
          <a:endParaRPr lang="en-US" sz="1900" kern="1200" dirty="0"/>
        </a:p>
      </dsp:txBody>
      <dsp:txXfrm>
        <a:off x="1674945" y="1549312"/>
        <a:ext cx="1673639" cy="1052347"/>
      </dsp:txXfrm>
    </dsp:sp>
    <dsp:sp modelId="{3CB9067A-3A31-4B07-8A83-D6192DEA1393}">
      <dsp:nvSpPr>
        <dsp:cNvPr id="0" name=""/>
        <dsp:cNvSpPr/>
      </dsp:nvSpPr>
      <dsp:spPr>
        <a:xfrm>
          <a:off x="1524484" y="2852554"/>
          <a:ext cx="1673639" cy="1059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77620-F444-4500-A6EB-CACE5984C0E8}">
      <dsp:nvSpPr>
        <dsp:cNvPr id="0" name=""/>
        <dsp:cNvSpPr/>
      </dsp:nvSpPr>
      <dsp:spPr>
        <a:xfrm>
          <a:off x="1674945" y="2995492"/>
          <a:ext cx="1673639" cy="1059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 Vehicle having GVW&lt; 3500 Kg</a:t>
          </a:r>
          <a:endParaRPr lang="en-US" sz="1900" kern="1200" dirty="0"/>
        </a:p>
      </dsp:txBody>
      <dsp:txXfrm>
        <a:off x="1674945" y="2995492"/>
        <a:ext cx="1673639" cy="1059854"/>
      </dsp:txXfrm>
    </dsp:sp>
    <dsp:sp modelId="{48BCAC1C-A3CC-496D-BFB7-34A73642496B}">
      <dsp:nvSpPr>
        <dsp:cNvPr id="0" name=""/>
        <dsp:cNvSpPr/>
      </dsp:nvSpPr>
      <dsp:spPr>
        <a:xfrm>
          <a:off x="521711" y="4306241"/>
          <a:ext cx="1690484" cy="1036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AC82A-2826-426C-B1B4-A293C3F1FF4A}">
      <dsp:nvSpPr>
        <dsp:cNvPr id="0" name=""/>
        <dsp:cNvSpPr/>
      </dsp:nvSpPr>
      <dsp:spPr>
        <a:xfrm>
          <a:off x="672172" y="4449180"/>
          <a:ext cx="1690484" cy="1036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3- Wheelers</a:t>
          </a:r>
          <a:endParaRPr lang="en-US" sz="1900" kern="1200" dirty="0"/>
        </a:p>
      </dsp:txBody>
      <dsp:txXfrm>
        <a:off x="672172" y="4449180"/>
        <a:ext cx="1690484" cy="1036989"/>
      </dsp:txXfrm>
    </dsp:sp>
    <dsp:sp modelId="{D29F343A-796B-4DDD-8778-C1E34597F683}">
      <dsp:nvSpPr>
        <dsp:cNvPr id="0" name=""/>
        <dsp:cNvSpPr/>
      </dsp:nvSpPr>
      <dsp:spPr>
        <a:xfrm>
          <a:off x="2513119" y="4306241"/>
          <a:ext cx="1687776" cy="997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8876A-FC2E-485D-B4B3-3752968230FF}">
      <dsp:nvSpPr>
        <dsp:cNvPr id="0" name=""/>
        <dsp:cNvSpPr/>
      </dsp:nvSpPr>
      <dsp:spPr>
        <a:xfrm>
          <a:off x="2663580" y="4449180"/>
          <a:ext cx="1687776" cy="99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Taxi</a:t>
          </a:r>
          <a:endParaRPr lang="en-US" sz="1900" kern="1200" dirty="0"/>
        </a:p>
      </dsp:txBody>
      <dsp:txXfrm>
        <a:off x="2663580" y="4449180"/>
        <a:ext cx="1687776" cy="997048"/>
      </dsp:txXfrm>
    </dsp:sp>
    <dsp:sp modelId="{011FABB0-E62F-4B38-A989-3E6AEB3CFF83}">
      <dsp:nvSpPr>
        <dsp:cNvPr id="0" name=""/>
        <dsp:cNvSpPr/>
      </dsp:nvSpPr>
      <dsp:spPr>
        <a:xfrm>
          <a:off x="5170318" y="1406373"/>
          <a:ext cx="1794808" cy="1039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90BCA-7CDB-4A23-8AD2-163E83F20EDC}">
      <dsp:nvSpPr>
        <dsp:cNvPr id="0" name=""/>
        <dsp:cNvSpPr/>
      </dsp:nvSpPr>
      <dsp:spPr>
        <a:xfrm>
          <a:off x="5320780" y="1549312"/>
          <a:ext cx="1794808" cy="1039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Heavy Duty lane</a:t>
          </a:r>
          <a:endParaRPr lang="en-US" sz="1900" kern="1200" dirty="0"/>
        </a:p>
      </dsp:txBody>
      <dsp:txXfrm>
        <a:off x="5320780" y="1549312"/>
        <a:ext cx="1794808" cy="1039389"/>
      </dsp:txXfrm>
    </dsp:sp>
    <dsp:sp modelId="{13BF1465-14E8-4AA0-A6B6-F12F7326873D}">
      <dsp:nvSpPr>
        <dsp:cNvPr id="0" name=""/>
        <dsp:cNvSpPr/>
      </dsp:nvSpPr>
      <dsp:spPr>
        <a:xfrm>
          <a:off x="5170318" y="2839595"/>
          <a:ext cx="1794808" cy="1192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6FEBC-76BD-4CAF-A2CD-5B61D04D1763}">
      <dsp:nvSpPr>
        <dsp:cNvPr id="0" name=""/>
        <dsp:cNvSpPr/>
      </dsp:nvSpPr>
      <dsp:spPr>
        <a:xfrm>
          <a:off x="5320780" y="2982534"/>
          <a:ext cx="1794808" cy="1192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For Vehicle having GVW&gt; 3500 Kg</a:t>
          </a:r>
          <a:endParaRPr lang="en-US" sz="1900" kern="1200" dirty="0"/>
        </a:p>
      </dsp:txBody>
      <dsp:txXfrm>
        <a:off x="5320780" y="2982534"/>
        <a:ext cx="1794808" cy="1192956"/>
      </dsp:txXfrm>
    </dsp:sp>
    <dsp:sp modelId="{90C815CE-A75A-476F-9818-C59199CC9391}">
      <dsp:nvSpPr>
        <dsp:cNvPr id="0" name=""/>
        <dsp:cNvSpPr/>
      </dsp:nvSpPr>
      <dsp:spPr>
        <a:xfrm>
          <a:off x="4500491" y="4435102"/>
          <a:ext cx="1476731" cy="908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9DEF1-C1B3-4D09-AF2B-21AB75BF9F21}">
      <dsp:nvSpPr>
        <dsp:cNvPr id="0" name=""/>
        <dsp:cNvSpPr/>
      </dsp:nvSpPr>
      <dsp:spPr>
        <a:xfrm>
          <a:off x="4650953" y="4578040"/>
          <a:ext cx="1476731" cy="908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Trucks</a:t>
          </a:r>
          <a:endParaRPr lang="en-US" sz="1900" kern="1200" dirty="0"/>
        </a:p>
      </dsp:txBody>
      <dsp:txXfrm>
        <a:off x="4650953" y="4578040"/>
        <a:ext cx="1476731" cy="908359"/>
      </dsp:txXfrm>
    </dsp:sp>
    <dsp:sp modelId="{38EF4D49-D881-48FE-9181-FDE3B7BAEE37}">
      <dsp:nvSpPr>
        <dsp:cNvPr id="0" name=""/>
        <dsp:cNvSpPr/>
      </dsp:nvSpPr>
      <dsp:spPr>
        <a:xfrm>
          <a:off x="6279473" y="4426385"/>
          <a:ext cx="1354153" cy="859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A445A-9A64-48D9-B819-C354A01C6DA8}">
      <dsp:nvSpPr>
        <dsp:cNvPr id="0" name=""/>
        <dsp:cNvSpPr/>
      </dsp:nvSpPr>
      <dsp:spPr>
        <a:xfrm>
          <a:off x="6429934" y="4569323"/>
          <a:ext cx="1354153" cy="859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Buses</a:t>
          </a:r>
          <a:endParaRPr lang="en-US" sz="1900" kern="1200" dirty="0"/>
        </a:p>
      </dsp:txBody>
      <dsp:txXfrm>
        <a:off x="6429934" y="4569323"/>
        <a:ext cx="1354153" cy="8598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06BE2-55E0-4645-B0A5-5452C325FF84}">
      <dsp:nvSpPr>
        <dsp:cNvPr id="0" name=""/>
        <dsp:cNvSpPr/>
      </dsp:nvSpPr>
      <dsp:spPr>
        <a:xfrm>
          <a:off x="6343270" y="3045706"/>
          <a:ext cx="91440" cy="56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F3961-8AC7-49F1-BD88-8D8B07F64008}">
      <dsp:nvSpPr>
        <dsp:cNvPr id="0" name=""/>
        <dsp:cNvSpPr/>
      </dsp:nvSpPr>
      <dsp:spPr>
        <a:xfrm>
          <a:off x="4006505" y="1240973"/>
          <a:ext cx="2382485" cy="56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41"/>
              </a:lnTo>
              <a:lnTo>
                <a:pt x="2382485" y="386341"/>
              </a:lnTo>
              <a:lnTo>
                <a:pt x="2382485" y="566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284C6-B093-4E49-A094-1010ADD8C6C1}">
      <dsp:nvSpPr>
        <dsp:cNvPr id="0" name=""/>
        <dsp:cNvSpPr/>
      </dsp:nvSpPr>
      <dsp:spPr>
        <a:xfrm>
          <a:off x="3960785" y="3045706"/>
          <a:ext cx="91440" cy="56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027FC-AA26-4E75-9ECC-5363C01BCEE5}">
      <dsp:nvSpPr>
        <dsp:cNvPr id="0" name=""/>
        <dsp:cNvSpPr/>
      </dsp:nvSpPr>
      <dsp:spPr>
        <a:xfrm>
          <a:off x="3960785" y="1240973"/>
          <a:ext cx="91440" cy="56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BBBCB-AA10-45A5-B9DD-8C8A7E99F3C9}">
      <dsp:nvSpPr>
        <dsp:cNvPr id="0" name=""/>
        <dsp:cNvSpPr/>
      </dsp:nvSpPr>
      <dsp:spPr>
        <a:xfrm>
          <a:off x="1578299" y="3045706"/>
          <a:ext cx="91440" cy="56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08180-23B7-4E17-907C-48E46763DB58}">
      <dsp:nvSpPr>
        <dsp:cNvPr id="0" name=""/>
        <dsp:cNvSpPr/>
      </dsp:nvSpPr>
      <dsp:spPr>
        <a:xfrm>
          <a:off x="1624019" y="1240973"/>
          <a:ext cx="2382485" cy="566923"/>
        </a:xfrm>
        <a:custGeom>
          <a:avLst/>
          <a:gdLst/>
          <a:ahLst/>
          <a:cxnLst/>
          <a:rect l="0" t="0" r="0" b="0"/>
          <a:pathLst>
            <a:path>
              <a:moveTo>
                <a:pt x="2382485" y="0"/>
              </a:moveTo>
              <a:lnTo>
                <a:pt x="2382485" y="386341"/>
              </a:lnTo>
              <a:lnTo>
                <a:pt x="0" y="386341"/>
              </a:lnTo>
              <a:lnTo>
                <a:pt x="0" y="566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D5A97-1FFF-46C2-BF37-C8A629CC67A9}">
      <dsp:nvSpPr>
        <dsp:cNvPr id="0" name=""/>
        <dsp:cNvSpPr/>
      </dsp:nvSpPr>
      <dsp:spPr>
        <a:xfrm>
          <a:off x="3031852" y="3164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06E05-B493-4558-8862-73FF47597F1F}">
      <dsp:nvSpPr>
        <dsp:cNvPr id="0" name=""/>
        <dsp:cNvSpPr/>
      </dsp:nvSpPr>
      <dsp:spPr>
        <a:xfrm>
          <a:off x="3248441" y="208924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for fitness certificate</a:t>
          </a:r>
          <a:endParaRPr lang="en-US" sz="2200" kern="1200" dirty="0"/>
        </a:p>
      </dsp:txBody>
      <dsp:txXfrm>
        <a:off x="3248441" y="208924"/>
        <a:ext cx="1949306" cy="1237809"/>
      </dsp:txXfrm>
    </dsp:sp>
    <dsp:sp modelId="{F302C362-F8AD-4D06-B3EC-70422B9BB5E2}">
      <dsp:nvSpPr>
        <dsp:cNvPr id="0" name=""/>
        <dsp:cNvSpPr/>
      </dsp:nvSpPr>
      <dsp:spPr>
        <a:xfrm>
          <a:off x="649366" y="1807896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A3B26-6DC8-4662-B6B1-014034032189}">
      <dsp:nvSpPr>
        <dsp:cNvPr id="0" name=""/>
        <dsp:cNvSpPr/>
      </dsp:nvSpPr>
      <dsp:spPr>
        <a:xfrm>
          <a:off x="865956" y="2013656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3- Wheelers</a:t>
          </a:r>
          <a:endParaRPr lang="en-US" sz="2200" kern="1200" dirty="0"/>
        </a:p>
      </dsp:txBody>
      <dsp:txXfrm>
        <a:off x="865956" y="2013656"/>
        <a:ext cx="1949306" cy="1237809"/>
      </dsp:txXfrm>
    </dsp:sp>
    <dsp:sp modelId="{F83A645C-1195-4160-A330-E1CAFE4319E0}">
      <dsp:nvSpPr>
        <dsp:cNvPr id="0" name=""/>
        <dsp:cNvSpPr/>
      </dsp:nvSpPr>
      <dsp:spPr>
        <a:xfrm>
          <a:off x="649366" y="3612629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481D2-7D9D-42AF-A076-ECFB5EE967D9}">
      <dsp:nvSpPr>
        <dsp:cNvPr id="0" name=""/>
        <dsp:cNvSpPr/>
      </dsp:nvSpPr>
      <dsp:spPr>
        <a:xfrm>
          <a:off x="865956" y="3818389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Rs 200</a:t>
          </a:r>
          <a:endParaRPr lang="en-US" sz="2200" kern="1200" dirty="0"/>
        </a:p>
      </dsp:txBody>
      <dsp:txXfrm>
        <a:off x="865956" y="3818389"/>
        <a:ext cx="1949306" cy="1237809"/>
      </dsp:txXfrm>
    </dsp:sp>
    <dsp:sp modelId="{BCEACF5B-727D-4EBC-9FDB-A44059723A79}">
      <dsp:nvSpPr>
        <dsp:cNvPr id="0" name=""/>
        <dsp:cNvSpPr/>
      </dsp:nvSpPr>
      <dsp:spPr>
        <a:xfrm>
          <a:off x="3031852" y="1807896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FB68E-3B46-413B-A9B9-BC77D95D4986}">
      <dsp:nvSpPr>
        <dsp:cNvPr id="0" name=""/>
        <dsp:cNvSpPr/>
      </dsp:nvSpPr>
      <dsp:spPr>
        <a:xfrm>
          <a:off x="3248441" y="2013656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Light duty vehicles with GVW&lt; 3500 Kg</a:t>
          </a:r>
          <a:endParaRPr lang="en-US" sz="2200" kern="1200" dirty="0"/>
        </a:p>
      </dsp:txBody>
      <dsp:txXfrm>
        <a:off x="3248441" y="2013656"/>
        <a:ext cx="1949306" cy="1237809"/>
      </dsp:txXfrm>
    </dsp:sp>
    <dsp:sp modelId="{33ED78E2-1F74-4715-B039-C5D265AAD6ED}">
      <dsp:nvSpPr>
        <dsp:cNvPr id="0" name=""/>
        <dsp:cNvSpPr/>
      </dsp:nvSpPr>
      <dsp:spPr>
        <a:xfrm>
          <a:off x="3031852" y="3612629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866A-0837-4CEA-A29B-4679B52E64E3}">
      <dsp:nvSpPr>
        <dsp:cNvPr id="0" name=""/>
        <dsp:cNvSpPr/>
      </dsp:nvSpPr>
      <dsp:spPr>
        <a:xfrm>
          <a:off x="3248441" y="3818389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Rs 300</a:t>
          </a:r>
          <a:endParaRPr lang="en-US" sz="2200" kern="1200" dirty="0"/>
        </a:p>
      </dsp:txBody>
      <dsp:txXfrm>
        <a:off x="3248441" y="3818389"/>
        <a:ext cx="1949306" cy="1237809"/>
      </dsp:txXfrm>
    </dsp:sp>
    <dsp:sp modelId="{3582F9A3-13E9-48E6-8BEB-A3393E6BD9D4}">
      <dsp:nvSpPr>
        <dsp:cNvPr id="0" name=""/>
        <dsp:cNvSpPr/>
      </dsp:nvSpPr>
      <dsp:spPr>
        <a:xfrm>
          <a:off x="5414337" y="1807896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BD177-A501-4CE5-BBFE-78DB9A07FBEA}">
      <dsp:nvSpPr>
        <dsp:cNvPr id="0" name=""/>
        <dsp:cNvSpPr/>
      </dsp:nvSpPr>
      <dsp:spPr>
        <a:xfrm>
          <a:off x="5630926" y="2013656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Heavy duty vehicle with GVW&gt;3500 Kg</a:t>
          </a:r>
          <a:endParaRPr lang="en-US" sz="2200" kern="1200" dirty="0"/>
        </a:p>
      </dsp:txBody>
      <dsp:txXfrm>
        <a:off x="5630926" y="2013656"/>
        <a:ext cx="1949306" cy="1237809"/>
      </dsp:txXfrm>
    </dsp:sp>
    <dsp:sp modelId="{706445A1-EE2E-4F6F-B361-54CA8DC983D4}">
      <dsp:nvSpPr>
        <dsp:cNvPr id="0" name=""/>
        <dsp:cNvSpPr/>
      </dsp:nvSpPr>
      <dsp:spPr>
        <a:xfrm>
          <a:off x="5414337" y="3612629"/>
          <a:ext cx="1949306" cy="123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C707D-957E-41CA-A28E-8426221A9FB5}">
      <dsp:nvSpPr>
        <dsp:cNvPr id="0" name=""/>
        <dsp:cNvSpPr/>
      </dsp:nvSpPr>
      <dsp:spPr>
        <a:xfrm>
          <a:off x="5630926" y="3818389"/>
          <a:ext cx="1949306" cy="123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Rs 500</a:t>
          </a:r>
          <a:endParaRPr lang="en-US" sz="2200" kern="1200" dirty="0"/>
        </a:p>
      </dsp:txBody>
      <dsp:txXfrm>
        <a:off x="5630926" y="3818389"/>
        <a:ext cx="1949306" cy="123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659B33-C3F0-4AAB-B664-C3D1281AFD74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6F91DF-897D-42B7-94CE-D97A474C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F7D9BB-0D30-450F-9400-457F20930E4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D95F36-1915-4DF2-B0CB-C851997CA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IN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4ED157-98E9-4067-AD1E-27A05F5AF49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C0B0-1D18-4FB6-876C-AAF5E080407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5F36-1915-4DF2-B0CB-C851997CA3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668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INSPECTION AND MAINTENANCE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natrip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  <p:grpSp>
        <p:nvGrpSpPr>
          <p:cNvPr id="7" name="Group 169"/>
          <p:cNvGrpSpPr/>
          <p:nvPr/>
        </p:nvGrpSpPr>
        <p:grpSpPr>
          <a:xfrm>
            <a:off x="228600" y="5638800"/>
            <a:ext cx="8676456" cy="1219200"/>
            <a:chOff x="467544" y="5517232"/>
            <a:chExt cx="8676456" cy="1622296"/>
          </a:xfrm>
        </p:grpSpPr>
        <p:grpSp>
          <p:nvGrpSpPr>
            <p:cNvPr id="8" name="Group 167"/>
            <p:cNvGrpSpPr/>
            <p:nvPr/>
          </p:nvGrpSpPr>
          <p:grpSpPr>
            <a:xfrm>
              <a:off x="2123728" y="5517232"/>
              <a:ext cx="7020272" cy="1622296"/>
              <a:chOff x="2123728" y="5517232"/>
              <a:chExt cx="7020272" cy="1622296"/>
            </a:xfrm>
          </p:grpSpPr>
          <p:pic>
            <p:nvPicPr>
              <p:cNvPr id="10" name="Picture 9" descr="imagesCAKV08YH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185660" y="5517232"/>
                <a:ext cx="1958340" cy="149352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 descr="imagesCAU0JYQX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52120" y="5805264"/>
                <a:ext cx="1828800" cy="121158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2" name="Picture 11" descr="imagesCA5D6T4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79912" y="5661248"/>
                <a:ext cx="2164080" cy="135636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3" name="Picture 12" descr="imagesCADT01YQ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123728" y="5661248"/>
                <a:ext cx="1973580" cy="1478280"/>
              </a:xfrm>
              <a:prstGeom prst="rect">
                <a:avLst/>
              </a:prstGeom>
              <a:effectLst>
                <a:softEdge rad="317500"/>
              </a:effectLst>
            </p:spPr>
          </p:pic>
        </p:grpSp>
        <p:pic>
          <p:nvPicPr>
            <p:cNvPr id="9" name="Picture 8" descr="imagesCAXCKCRR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544" y="5638800"/>
              <a:ext cx="1828800" cy="1219200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102870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Initiative by </a:t>
            </a:r>
            <a:r>
              <a:rPr lang="en-US" sz="4000" b="1" dirty="0" err="1" smtClean="0">
                <a:solidFill>
                  <a:srgbClr val="FF0000"/>
                </a:solidFill>
              </a:rPr>
              <a:t>NATRiP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Model I&amp;M Centre at Silchar set up by </a:t>
            </a:r>
            <a:r>
              <a:rPr lang="en-US" sz="2800" dirty="0" err="1" smtClean="0"/>
              <a:t>NATRiP</a:t>
            </a:r>
            <a:endParaRPr lang="en-US" sz="2800" dirty="0" smtClean="0"/>
          </a:p>
          <a:p>
            <a:pPr>
              <a:buNone/>
            </a:pPr>
            <a:r>
              <a:rPr lang="en-US" sz="2000" i="1" dirty="0" smtClean="0"/>
              <a:t> </a:t>
            </a:r>
            <a:r>
              <a:rPr lang="en-US" sz="2000" b="1" dirty="0" smtClean="0"/>
              <a:t>one Heavy duty lane and one Light Duty Lane</a:t>
            </a:r>
          </a:p>
          <a:p>
            <a:r>
              <a:rPr lang="en-US" sz="2000" dirty="0" smtClean="0"/>
              <a:t>Exhaust gas analyzer</a:t>
            </a:r>
          </a:p>
          <a:p>
            <a:r>
              <a:rPr lang="en-US" sz="2000" dirty="0" smtClean="0"/>
              <a:t>Opacimeter</a:t>
            </a:r>
          </a:p>
          <a:p>
            <a:r>
              <a:rPr lang="en-US" sz="2000" dirty="0" smtClean="0"/>
              <a:t>Roller Brake tester</a:t>
            </a:r>
          </a:p>
          <a:p>
            <a:r>
              <a:rPr lang="en-US" sz="2000" dirty="0" smtClean="0"/>
              <a:t>Suspension tester</a:t>
            </a:r>
          </a:p>
          <a:p>
            <a:r>
              <a:rPr lang="en-US" sz="2000" dirty="0" smtClean="0"/>
              <a:t>Head lamp tester</a:t>
            </a:r>
          </a:p>
          <a:p>
            <a:r>
              <a:rPr lang="en-US" sz="2000" dirty="0" smtClean="0"/>
              <a:t>Side slip tester</a:t>
            </a:r>
          </a:p>
          <a:p>
            <a:r>
              <a:rPr lang="en-US" sz="2000" dirty="0" smtClean="0"/>
              <a:t>Joint play tester</a:t>
            </a:r>
          </a:p>
          <a:p>
            <a:r>
              <a:rPr lang="en-US" sz="2000" dirty="0" smtClean="0"/>
              <a:t>Visual inspection pit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C:\Users\Ludhianvi\Desktop\I&amp;C PPT - N\20130507_13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124200" cy="1600200"/>
          </a:xfrm>
          <a:prstGeom prst="rect">
            <a:avLst/>
          </a:prstGeom>
          <a:noFill/>
        </p:spPr>
      </p:pic>
      <p:pic>
        <p:nvPicPr>
          <p:cNvPr id="7" name="Picture 2" descr="C:\Documents and Settings\harpreet.juneja.ICAT\Desktop\I&amp;C PPT - NN\Silchar photo\20130507_13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826000" cy="1905000"/>
          </a:xfrm>
          <a:prstGeom prst="rect">
            <a:avLst/>
          </a:prstGeom>
          <a:noFill/>
        </p:spPr>
      </p:pic>
      <p:pic>
        <p:nvPicPr>
          <p:cNvPr id="8" name="Picture 3" descr="C:\Documents and Settings\harpreet.juneja.ICAT\Desktop\I&amp;C PPT - NN\Silchar photo\20130507_132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38600"/>
            <a:ext cx="4724400" cy="1905000"/>
          </a:xfrm>
          <a:prstGeom prst="rect">
            <a:avLst/>
          </a:prstGeom>
          <a:noFill/>
        </p:spPr>
      </p:pic>
      <p:pic>
        <p:nvPicPr>
          <p:cNvPr id="10" name="Picture 9" descr="natrip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10134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Mobile I&amp;M Unit at Silchar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Universal Mobile lanes : 2 nos.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For road side testing at major identified crossings for enforcement purpose.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Inspection Equipment are laid out in a semi trailer.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 Exhaust gas analyzer</a:t>
            </a:r>
          </a:p>
          <a:p>
            <a:r>
              <a:rPr lang="en-US" sz="2400" dirty="0" smtClean="0"/>
              <a:t>Opacimeter</a:t>
            </a:r>
          </a:p>
          <a:p>
            <a:r>
              <a:rPr lang="en-US" sz="2400" dirty="0" smtClean="0"/>
              <a:t>Roller Brake tester</a:t>
            </a:r>
          </a:p>
          <a:p>
            <a:r>
              <a:rPr lang="en-US" sz="2400" dirty="0" smtClean="0"/>
              <a:t>Suspension tester</a:t>
            </a:r>
          </a:p>
          <a:p>
            <a:r>
              <a:rPr lang="en-US" sz="2400" dirty="0" smtClean="0"/>
              <a:t>Head lamp tester</a:t>
            </a:r>
          </a:p>
          <a:p>
            <a:r>
              <a:rPr lang="en-US" sz="2400" dirty="0" smtClean="0"/>
              <a:t>Side slip tester</a:t>
            </a:r>
          </a:p>
          <a:p>
            <a:r>
              <a:rPr lang="en-US" sz="2400" dirty="0" smtClean="0"/>
              <a:t>Joint play tester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8" name="Picture 2" descr="C:\Documents and Settings\harpreet.juneja.ICAT\Desktop\I&amp;C PPT - NN\Silchar photo\20130508_12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3124200" cy="1676400"/>
          </a:xfrm>
          <a:prstGeom prst="rect">
            <a:avLst/>
          </a:prstGeom>
          <a:noFill/>
        </p:spPr>
      </p:pic>
      <p:pic>
        <p:nvPicPr>
          <p:cNvPr id="9" name="Picture 3" descr="C:\Documents and Settings\harpreet.juneja.ICAT\Desktop\I&amp;C PPT - NN\Silchar photo\20130508_12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4571999"/>
            <a:ext cx="3124200" cy="1905001"/>
          </a:xfrm>
          <a:prstGeom prst="rect">
            <a:avLst/>
          </a:prstGeom>
          <a:noFill/>
        </p:spPr>
      </p:pic>
      <p:pic>
        <p:nvPicPr>
          <p:cNvPr id="6" name="Picture 5" descr="natrip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Need for the Improvement in Inspection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To reduce CO/HC pollutants in emission </a:t>
            </a:r>
          </a:p>
          <a:p>
            <a:r>
              <a:rPr lang="en-US" dirty="0" smtClean="0"/>
              <a:t>To reduce no. of accidents caused due to poor vehicle condition</a:t>
            </a:r>
          </a:p>
          <a:p>
            <a:r>
              <a:rPr lang="en-US" dirty="0" smtClean="0"/>
              <a:t>To  enhance the safety of passengers and pedestrians</a:t>
            </a:r>
          </a:p>
          <a:p>
            <a:pPr algn="just"/>
            <a:r>
              <a:rPr lang="en-US" dirty="0" smtClean="0"/>
              <a:t>Reduction in repair cost, Enhancement of Resale valve, Dependability, Driving pleasure.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74638"/>
            <a:ext cx="9829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Types of test at Inspection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397000"/>
          <a:ext cx="7772400" cy="5156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973"/>
                <a:gridCol w="2619910"/>
                <a:gridCol w="2423417"/>
                <a:gridCol w="1943100"/>
              </a:tblGrid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</a:tr>
              <a:tr h="7771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 test for gasoline</a:t>
                      </a:r>
                      <a:r>
                        <a:rPr lang="en-US" baseline="0" dirty="0" smtClean="0"/>
                        <a:t> 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Analyzer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</a:t>
                      </a:r>
                      <a:endParaRPr lang="en-US" dirty="0"/>
                    </a:p>
                  </a:txBody>
                  <a:tcPr/>
                </a:tc>
              </a:tr>
              <a:tr h="77713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 Test for diesel 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Opacimeter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Brake</a:t>
                      </a:r>
                      <a:r>
                        <a:rPr lang="en-US" baseline="0" dirty="0" smtClean="0"/>
                        <a:t> efficiency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Brake Tester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 Slip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 slip tester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Speedometer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Speedometer tester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play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play tester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Suspension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Suspension</a:t>
                      </a:r>
                      <a:r>
                        <a:rPr lang="en-US" baseline="0" dirty="0" smtClean="0"/>
                        <a:t> tester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</a:t>
                      </a:r>
                      <a:r>
                        <a:rPr lang="en-US" baseline="0" dirty="0" smtClean="0"/>
                        <a:t> Lamp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</a:t>
                      </a:r>
                      <a:r>
                        <a:rPr lang="en-US" baseline="0" dirty="0" smtClean="0"/>
                        <a:t> Lamp tester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</a:t>
                      </a:r>
                      <a:r>
                        <a:rPr lang="en-US" baseline="0" dirty="0" smtClean="0"/>
                        <a:t> Inspection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</a:t>
                      </a:r>
                      <a:r>
                        <a:rPr lang="en-US" baseline="0" dirty="0" smtClean="0"/>
                        <a:t> check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295400" y="274638"/>
            <a:ext cx="9982200" cy="639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Existing Testing Fees : CMVR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natrip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0"/>
            <a:ext cx="105156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Action Plan to improve I&amp;M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ct val="0"/>
              </a:spcBef>
            </a:pPr>
            <a:r>
              <a:rPr lang="en-US" sz="5100" dirty="0" smtClean="0">
                <a:latin typeface="+mj-lt"/>
                <a:ea typeface="+mj-ea"/>
                <a:cs typeface="+mj-cs"/>
              </a:rPr>
              <a:t>Test Procedures and Pass fail limits for each test to be defined.</a:t>
            </a:r>
          </a:p>
          <a:p>
            <a:pPr algn="just">
              <a:spcBef>
                <a:spcPct val="0"/>
              </a:spcBef>
              <a:buNone/>
            </a:pPr>
            <a:endParaRPr lang="en-US" sz="5100" dirty="0" smtClean="0"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sz="5100" dirty="0" smtClean="0">
                <a:latin typeface="+mj-lt"/>
                <a:ea typeface="+mj-ea"/>
                <a:cs typeface="+mj-cs"/>
              </a:rPr>
              <a:t>To revise the existing fee structure as per CMVR to attract more I&amp;M centre on PPP/BOT mode.</a:t>
            </a:r>
          </a:p>
          <a:p>
            <a:pPr algn="just">
              <a:spcBef>
                <a:spcPct val="0"/>
              </a:spcBef>
              <a:buNone/>
            </a:pPr>
            <a:endParaRPr lang="en-US" sz="5100" dirty="0" smtClean="0"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sz="5100" dirty="0" smtClean="0">
                <a:latin typeface="+mj-lt"/>
                <a:ea typeface="+mj-ea"/>
                <a:cs typeface="+mj-cs"/>
              </a:rPr>
              <a:t>Legislative amendment in the Para 62 of CMVR 1989- include parameters and pass limits in Test Table</a:t>
            </a:r>
          </a:p>
          <a:p>
            <a:pPr algn="just">
              <a:spcBef>
                <a:spcPct val="0"/>
              </a:spcBef>
              <a:buNone/>
            </a:pPr>
            <a:endParaRPr lang="en-US" sz="5100" dirty="0" smtClean="0"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sz="5100" dirty="0" smtClean="0">
                <a:latin typeface="+mj-lt"/>
                <a:ea typeface="+mj-ea"/>
                <a:cs typeface="+mj-cs"/>
              </a:rPr>
              <a:t>Authorization of I&amp;M Centre by state government under section 56 of MV act.</a:t>
            </a:r>
          </a:p>
          <a:p>
            <a:pPr algn="just">
              <a:spcBef>
                <a:spcPct val="0"/>
              </a:spcBef>
              <a:buNone/>
            </a:pPr>
            <a:endParaRPr lang="en-US" sz="5100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en-US" sz="5100" dirty="0" smtClean="0"/>
              <a:t>Roadside testing by Mobile lanes can complement a more comprehensive Motor Vehicle Inspection System.</a:t>
            </a:r>
          </a:p>
          <a:p>
            <a:pPr algn="just">
              <a:buNone/>
            </a:pPr>
            <a:endParaRPr lang="en-US" sz="5100" dirty="0" smtClean="0"/>
          </a:p>
          <a:p>
            <a:pPr lvl="0" algn="just"/>
            <a:r>
              <a:rPr lang="en-GB" sz="5100" dirty="0" smtClean="0"/>
              <a:t>Implementing the inspection centres through a PPP/BOT model involving  Private fund Initiative(PFI)</a:t>
            </a:r>
          </a:p>
          <a:p>
            <a:pPr algn="just"/>
            <a:endParaRPr lang="en-US" sz="24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152400"/>
            <a:ext cx="11353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Strengthening of Inspection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641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/>
          </a:p>
          <a:p>
            <a:r>
              <a:rPr lang="en-US" sz="2400" dirty="0" smtClean="0"/>
              <a:t> Test procedures need to differ for vehicles with different pollution control technologies.</a:t>
            </a:r>
          </a:p>
          <a:p>
            <a:r>
              <a:rPr lang="en-US" sz="2400" dirty="0" smtClean="0"/>
              <a:t>Standards set should not be too stringent.</a:t>
            </a:r>
          </a:p>
          <a:p>
            <a:r>
              <a:rPr lang="en-US" sz="2400" dirty="0" smtClean="0"/>
              <a:t>Proper coordination between the Central and state transport bodies.</a:t>
            </a:r>
          </a:p>
          <a:p>
            <a:r>
              <a:rPr lang="en-US" sz="2400" dirty="0" smtClean="0"/>
              <a:t>Data management system that ensures that all test data are transmitted on a regular basis to a central database- linkage of I&amp;C results and fitness with SARATHI database .</a:t>
            </a:r>
          </a:p>
          <a:p>
            <a:r>
              <a:rPr lang="en-US" sz="2400" dirty="0" smtClean="0"/>
              <a:t>Enforcement by traffic authorities for  better implementation of inspection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Annual fitness regime for private vehicles and linkage with “End of Life Regulations”</a:t>
            </a:r>
          </a:p>
          <a:p>
            <a:endParaRPr lang="en-US" sz="2400" dirty="0"/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4582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400" noProof="1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Awareness programmes</a:t>
            </a:r>
          </a:p>
          <a:p>
            <a:pPr marL="236538" indent="-236538"/>
            <a:endParaRPr lang="en-US" sz="2400" noProof="1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Human Resource development </a:t>
            </a:r>
          </a:p>
          <a:p>
            <a:pPr marL="236538" indent="-236538"/>
            <a:endParaRPr lang="en-US" sz="2400" noProof="1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Selection </a:t>
            </a:r>
            <a:r>
              <a:rPr lang="en-US" sz="2400" noProof="1"/>
              <a:t>of proper </a:t>
            </a:r>
            <a:r>
              <a:rPr lang="en-US" sz="2400" noProof="1" smtClean="0"/>
              <a:t>equipment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noProof="1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Proper auditing of centres and garages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noProof="1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Enforcement </a:t>
            </a:r>
            <a:r>
              <a:rPr lang="en-US" sz="2400" noProof="1"/>
              <a:t>system must be </a:t>
            </a:r>
            <a:r>
              <a:rPr lang="en-US" sz="2400" noProof="1" smtClean="0"/>
              <a:t>effective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noProof="1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Standards </a:t>
            </a:r>
            <a:r>
              <a:rPr lang="en-US" sz="2400" noProof="1"/>
              <a:t>must not be too high resulting in excessive </a:t>
            </a:r>
            <a:r>
              <a:rPr lang="en-US" sz="2400" noProof="1" smtClean="0"/>
              <a:t>failures </a:t>
            </a:r>
            <a:r>
              <a:rPr lang="en-US" sz="2400" noProof="1"/>
              <a:t>or too low resulting in being </a:t>
            </a:r>
            <a:r>
              <a:rPr lang="en-US" sz="2400" noProof="1" smtClean="0"/>
              <a:t>ineffective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noProof="1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noProof="1" smtClean="0"/>
              <a:t>Oversight by State/ Central Regulatory bodies </a:t>
            </a:r>
          </a:p>
          <a:p>
            <a:pPr marL="236538" indent="-236538"/>
            <a:endParaRPr lang="en-US" sz="2400" noProof="1"/>
          </a:p>
          <a:p>
            <a:pPr>
              <a:lnSpc>
                <a:spcPct val="50000"/>
              </a:lnSpc>
            </a:pPr>
            <a:endParaRPr lang="en-US" noProof="1"/>
          </a:p>
        </p:txBody>
      </p:sp>
      <p:sp>
        <p:nvSpPr>
          <p:cNvPr id="3" name="Rectangle 2"/>
          <p:cNvSpPr/>
          <p:nvPr/>
        </p:nvSpPr>
        <p:spPr>
          <a:xfrm>
            <a:off x="-2667000" y="152400"/>
            <a:ext cx="1173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noProof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Essential components of </a:t>
            </a:r>
          </a:p>
          <a:p>
            <a:pPr algn="ctr"/>
            <a:r>
              <a:rPr lang="en-US" sz="3200" b="1" noProof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 I&amp; M programme  </a:t>
            </a:r>
            <a:endParaRPr lang="en-US" sz="3200" b="1" noProof="1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Awareness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>
            <a:normAutofit fontScale="85000" lnSpcReduction="1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To Conduct seminars on I&amp;M regime.</a:t>
            </a:r>
          </a:p>
          <a:p>
            <a:pPr>
              <a:buNone/>
            </a:pPr>
            <a:r>
              <a:rPr lang="en-US" sz="3000" dirty="0" smtClean="0"/>
              <a:t>	- safer vehicles</a:t>
            </a:r>
          </a:p>
          <a:p>
            <a:pPr>
              <a:buNone/>
            </a:pPr>
            <a:r>
              <a:rPr lang="en-US" sz="3000" dirty="0" smtClean="0"/>
              <a:t>	- objective inspections</a:t>
            </a:r>
          </a:p>
          <a:p>
            <a:pPr>
              <a:buNone/>
            </a:pPr>
            <a:r>
              <a:rPr lang="en-US" sz="3000" dirty="0" smtClean="0"/>
              <a:t>    - fuel efficiency linkage</a:t>
            </a:r>
          </a:p>
          <a:p>
            <a:pPr>
              <a:buNone/>
            </a:pPr>
            <a:r>
              <a:rPr lang="en-US" sz="3000" dirty="0" smtClean="0"/>
              <a:t>	- possible linkage with insurance premiums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Campaign run on regular basis with focus on making the consumer aware of the following issues 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Advantages of Inspection and Maintenance Programme for Vehicle owners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Process followed in inspection of vehicles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Roles and duties of vehicle inspection centres and their locations.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0"/>
            <a:ext cx="10744200" cy="838200"/>
          </a:xfrm>
        </p:spPr>
        <p:txBody>
          <a:bodyPr>
            <a:normAutofit/>
          </a:bodyPr>
          <a:lstStyle/>
          <a:p>
            <a:r>
              <a:rPr lang="en-US" sz="4000" b="1" noProof="1" smtClean="0">
                <a:solidFill>
                  <a:srgbClr val="FF0000"/>
                </a:solidFill>
              </a:rPr>
              <a:t>Human Resource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 marL="236538" indent="-236538" algn="just"/>
            <a:endParaRPr lang="en-US" sz="5100" noProof="1" smtClean="0"/>
          </a:p>
          <a:p>
            <a:pPr marL="236538" indent="-236538" algn="just"/>
            <a:r>
              <a:rPr lang="en-US" sz="5100" noProof="1" smtClean="0"/>
              <a:t>Up gradation of skills of personnel to conduct the tests and capacity building through knowledge transfer</a:t>
            </a:r>
          </a:p>
          <a:p>
            <a:pPr marL="236538" indent="-236538" algn="just">
              <a:buNone/>
            </a:pPr>
            <a:endParaRPr lang="en-US" sz="5100" noProof="1" smtClean="0"/>
          </a:p>
          <a:p>
            <a:pPr marL="236538" indent="-236538" algn="just"/>
            <a:r>
              <a:rPr lang="en-US" sz="5100" noProof="1" smtClean="0"/>
              <a:t>Training modules  for the following categories of personnel also :</a:t>
            </a:r>
            <a:endParaRPr lang="en-US" sz="3400" noProof="1" smtClean="0"/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4200" noProof="1" smtClean="0"/>
              <a:t>Attendants at the Inspection centers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4200" noProof="1" smtClean="0"/>
              <a:t>RTOs and Vehicle Inspectors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4200" noProof="1" smtClean="0"/>
              <a:t>Mechanics at the repairing centers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4200" noProof="1" smtClean="0"/>
              <a:t>Refresher courses for the newer vehicle technologies</a:t>
            </a:r>
          </a:p>
          <a:p>
            <a:endParaRPr lang="en-US" dirty="0"/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651848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</a:rPr>
              <a:t>ABOUT </a:t>
            </a:r>
            <a:r>
              <a:rPr lang="en-US" sz="3000" b="1" dirty="0" err="1" smtClean="0">
                <a:solidFill>
                  <a:schemeClr val="bg1"/>
                </a:solidFill>
              </a:rPr>
              <a:t>NATRiP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757238"/>
            <a:ext cx="9082088" cy="6172200"/>
          </a:xfrm>
        </p:spPr>
        <p:txBody>
          <a:bodyPr>
            <a:noAutofit/>
          </a:bodyPr>
          <a:lstStyle/>
          <a:p>
            <a:pPr marL="365760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300" b="1" dirty="0" smtClean="0">
                <a:latin typeface="Arial Narrow" pitchFamily="34" charset="0"/>
              </a:rPr>
              <a:t>An initiative of the Department of Heavy Industry.</a:t>
            </a:r>
          </a:p>
          <a:p>
            <a:pPr marL="365760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300" b="1" dirty="0" smtClean="0">
                <a:latin typeface="Arial Narrow" pitchFamily="34" charset="0"/>
              </a:rPr>
              <a:t>Set up as an autonomous society (NATIS) with Union Cabinet Approval on 25</a:t>
            </a:r>
            <a:r>
              <a:rPr lang="en-US" sz="2300" b="1" baseline="30000" dirty="0" smtClean="0">
                <a:latin typeface="Arial Narrow" pitchFamily="34" charset="0"/>
              </a:rPr>
              <a:t>th</a:t>
            </a:r>
            <a:r>
              <a:rPr lang="en-US" sz="2300" b="1" dirty="0" smtClean="0">
                <a:latin typeface="Arial Narrow" pitchFamily="34" charset="0"/>
              </a:rPr>
              <a:t> July 2005.</a:t>
            </a:r>
          </a:p>
          <a:p>
            <a:pPr marL="365760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300" b="1" dirty="0" smtClean="0">
                <a:latin typeface="Arial Narrow" pitchFamily="34" charset="0"/>
                <a:cs typeface="Arial" pitchFamily="34" charset="0"/>
              </a:rPr>
              <a:t>Scope:</a:t>
            </a:r>
          </a:p>
          <a:p>
            <a:pPr marL="765810" lvl="1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Upgradation of existing centers </a:t>
            </a: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at (</a:t>
            </a:r>
            <a:r>
              <a:rPr lang="en-US" sz="2000" b="1" dirty="0" err="1" smtClean="0">
                <a:latin typeface="Arial Narrow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) ARAI, Pune; (ii) iCAT, Manesar; (iii) VRDE, Ahmednagar.</a:t>
            </a:r>
          </a:p>
          <a:p>
            <a:pPr marL="765810" lvl="1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Green Field Centers </a:t>
            </a: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at (</a:t>
            </a:r>
            <a:r>
              <a:rPr lang="en-US" sz="2000" b="1" dirty="0" err="1" smtClean="0">
                <a:latin typeface="Arial Narrow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) Indore – Proving Grounds; (ii) GARC, Chennai – full facilities; (iii) Silchar – I&amp;M, mechanic training and hill driving Center, (iv) Rae Bareli – Vehicle testing &amp; Accident Data Research Center </a:t>
            </a:r>
          </a:p>
          <a:p>
            <a:pPr marL="365760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Original Cost &amp; Completion date: </a:t>
            </a:r>
            <a:r>
              <a:rPr lang="en-US" sz="2300" b="1" dirty="0" smtClean="0">
                <a:latin typeface="Arial Narrow" pitchFamily="34" charset="0"/>
              </a:rPr>
              <a:t>Rs 1718 Cr. &amp; 30</a:t>
            </a:r>
            <a:r>
              <a:rPr lang="en-US" sz="2300" b="1" baseline="30000" dirty="0" smtClean="0">
                <a:latin typeface="Arial Narrow" pitchFamily="34" charset="0"/>
              </a:rPr>
              <a:t>th</a:t>
            </a:r>
            <a:r>
              <a:rPr lang="en-US" sz="2300" b="1" dirty="0" smtClean="0">
                <a:latin typeface="Arial Narrow" pitchFamily="34" charset="0"/>
              </a:rPr>
              <a:t> September, 2011.</a:t>
            </a:r>
          </a:p>
          <a:p>
            <a:pPr marL="365760" indent="-283464" algn="just" eaLnBrk="1" fontAlgn="auto" hangingPunct="1"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Revised Cost &amp; Completion date: </a:t>
            </a:r>
            <a:r>
              <a:rPr lang="en-US" sz="2300" b="1" dirty="0" smtClean="0">
                <a:latin typeface="Arial Narrow" pitchFamily="34" charset="0"/>
              </a:rPr>
              <a:t>Rs 2288.06 Cr. &amp; 31</a:t>
            </a:r>
            <a:r>
              <a:rPr lang="en-US" sz="2300" b="1" baseline="30000" dirty="0" smtClean="0">
                <a:latin typeface="Arial Narrow" pitchFamily="34" charset="0"/>
              </a:rPr>
              <a:t>st</a:t>
            </a:r>
            <a:r>
              <a:rPr lang="en-US" sz="2300" b="1" dirty="0" smtClean="0">
                <a:latin typeface="Arial Narrow" pitchFamily="34" charset="0"/>
              </a:rPr>
              <a:t> December, 2014. </a:t>
            </a:r>
          </a:p>
        </p:txBody>
      </p:sp>
      <p:pic>
        <p:nvPicPr>
          <p:cNvPr id="166" name="Picture 165" descr="natrip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  <p:grpSp>
        <p:nvGrpSpPr>
          <p:cNvPr id="2" name="Group 169"/>
          <p:cNvGrpSpPr/>
          <p:nvPr/>
        </p:nvGrpSpPr>
        <p:grpSpPr>
          <a:xfrm>
            <a:off x="467544" y="5562600"/>
            <a:ext cx="8676456" cy="1622296"/>
            <a:chOff x="467544" y="5517232"/>
            <a:chExt cx="8676456" cy="1622296"/>
          </a:xfrm>
        </p:grpSpPr>
        <p:grpSp>
          <p:nvGrpSpPr>
            <p:cNvPr id="3" name="Group 167"/>
            <p:cNvGrpSpPr/>
            <p:nvPr/>
          </p:nvGrpSpPr>
          <p:grpSpPr>
            <a:xfrm>
              <a:off x="2123728" y="5517232"/>
              <a:ext cx="7020272" cy="1622296"/>
              <a:chOff x="2123728" y="5517232"/>
              <a:chExt cx="7020272" cy="1622296"/>
            </a:xfrm>
          </p:grpSpPr>
          <p:pic>
            <p:nvPicPr>
              <p:cNvPr id="163" name="Picture 162" descr="imagesCAKV08YH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85660" y="5517232"/>
                <a:ext cx="1958340" cy="149352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64" name="Picture 163" descr="imagesCAU0JYQ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52120" y="5805264"/>
                <a:ext cx="1828800" cy="121158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65" name="Picture 164" descr="imagesCA5D6T4X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779912" y="5661248"/>
                <a:ext cx="2164080" cy="135636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67" name="Picture 166" descr="imagesCADT01YQ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23728" y="5661248"/>
                <a:ext cx="1973580" cy="1478280"/>
              </a:xfrm>
              <a:prstGeom prst="rect">
                <a:avLst/>
              </a:prstGeom>
              <a:effectLst>
                <a:softEdge rad="317500"/>
              </a:effectLst>
            </p:spPr>
          </p:pic>
        </p:grpSp>
        <p:pic>
          <p:nvPicPr>
            <p:cNvPr id="169" name="Picture 168" descr="imagesCAXCKCR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544" y="5638800"/>
              <a:ext cx="1828800" cy="1219200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0"/>
            <a:ext cx="11201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Proper 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Auditing of the Vehicle Inspection centres is an important area to determine the effectiveness of the program in long-term. </a:t>
            </a:r>
          </a:p>
          <a:p>
            <a:endParaRPr lang="en-US" sz="2800" dirty="0" smtClean="0"/>
          </a:p>
          <a:p>
            <a:r>
              <a:rPr lang="en-US" sz="2800" dirty="0" smtClean="0"/>
              <a:t>Auditing of the nearby garages for the repair of the defects found during the inspection at Centre</a:t>
            </a:r>
          </a:p>
          <a:p>
            <a:endParaRPr lang="en-US" sz="2800" dirty="0" smtClean="0"/>
          </a:p>
          <a:p>
            <a:r>
              <a:rPr lang="en-US" sz="2800" dirty="0" smtClean="0"/>
              <a:t>Quarterly inspections to be done along with the surprise visit by the officials of transport department.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 examination of the vehicle just checked to be done during the surprise audit.</a:t>
            </a:r>
            <a:endParaRPr lang="en-US" sz="2800" dirty="0"/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0"/>
            <a:ext cx="10439400" cy="685800"/>
          </a:xfrm>
        </p:spPr>
        <p:txBody>
          <a:bodyPr>
            <a:norm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</a:rPr>
              <a:t>Technical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4403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Test procedures  need to differ for vehicles with different pollution control technologies.</a:t>
            </a:r>
          </a:p>
          <a:p>
            <a:endParaRPr lang="en-US" sz="2800" dirty="0" smtClean="0"/>
          </a:p>
          <a:p>
            <a:r>
              <a:rPr lang="en-US" sz="2800" dirty="0" smtClean="0"/>
              <a:t>The pollutants of concern differ between diesel vehicles (PM, smoke and NOx) and gasoline vehicles (CO, HC and NOx).</a:t>
            </a:r>
          </a:p>
          <a:p>
            <a:endParaRPr lang="en-US" sz="2800" dirty="0" smtClean="0"/>
          </a:p>
          <a:p>
            <a:r>
              <a:rPr lang="en-US" sz="2800" dirty="0" smtClean="0"/>
              <a:t> Too stringent  standards  lead to failure of most vehicles , thus, placing a great strain on the service sector.</a:t>
            </a:r>
          </a:p>
          <a:p>
            <a:endParaRPr lang="en-US" sz="2800" dirty="0" smtClean="0"/>
          </a:p>
          <a:p>
            <a:r>
              <a:rPr lang="en-US" sz="2800" dirty="0" smtClean="0"/>
              <a:t>The test </a:t>
            </a:r>
            <a:r>
              <a:rPr lang="en-US" sz="2800" smtClean="0"/>
              <a:t>procedure </a:t>
            </a:r>
            <a:r>
              <a:rPr lang="en-US" sz="2800" smtClean="0"/>
              <a:t>shall subsequently shift </a:t>
            </a:r>
            <a:r>
              <a:rPr lang="en-US" sz="2800" dirty="0" smtClean="0"/>
              <a:t>to “loaded test” rather than the “idle test” for emission standards.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0" y="0"/>
            <a:ext cx="112776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Roles and Responsibility for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effective Inspection centres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43772"/>
          <a:ext cx="8305800" cy="5471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0750"/>
                <a:gridCol w="4845050"/>
              </a:tblGrid>
              <a:tr h="453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Stakeholder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Responsibility</a:t>
                      </a:r>
                      <a:endParaRPr lang="en-US" dirty="0"/>
                    </a:p>
                  </a:txBody>
                  <a:tcPr/>
                </a:tc>
              </a:tr>
              <a:tr h="104872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Central Government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 smtClean="0"/>
                        <a:t>Amendment in  CMVR Rules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 smtClean="0"/>
                        <a:t>Co ordinate I&amp;M or I&amp;C plan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dirty="0" smtClean="0"/>
                        <a:t>   –</a:t>
                      </a:r>
                      <a:r>
                        <a:rPr lang="en-US" sz="2000" baseline="0" dirty="0" smtClean="0"/>
                        <a:t> National </a:t>
                      </a:r>
                      <a:r>
                        <a:rPr lang="en-US" sz="2000" dirty="0" smtClean="0"/>
                        <a:t> Regulator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 smtClean="0"/>
                        <a:t>Issue guidelines and manuals</a:t>
                      </a:r>
                      <a:endParaRPr lang="en-US" sz="2000" dirty="0"/>
                    </a:p>
                  </a:txBody>
                  <a:tcPr/>
                </a:tc>
              </a:tr>
              <a:tr h="1892412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State Government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baseline="0" dirty="0" smtClean="0"/>
                        <a:t> </a:t>
                      </a:r>
                      <a:r>
                        <a:rPr lang="en-US" sz="2000" kern="1200" dirty="0" smtClean="0"/>
                        <a:t>Incorporate relevant changes in State Rules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/>
                        <a:t>Approve setting up of vehicle inspection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kern="1200" dirty="0" smtClean="0"/>
                        <a:t>  </a:t>
                      </a:r>
                      <a:r>
                        <a:rPr lang="en-US" sz="2000" kern="1200" dirty="0" err="1" smtClean="0"/>
                        <a:t>Centres</a:t>
                      </a:r>
                      <a:r>
                        <a:rPr lang="en-US" sz="2000" kern="12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kern="1200" dirty="0" smtClean="0"/>
                        <a:t>     - State Regulator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/>
                        <a:t>Audit performance of </a:t>
                      </a:r>
                      <a:r>
                        <a:rPr lang="en-US" sz="2000" kern="1200" dirty="0" err="1" smtClean="0"/>
                        <a:t>centres</a:t>
                      </a:r>
                      <a:r>
                        <a:rPr lang="en-US" sz="2000" kern="12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/>
                        <a:t>Random checking of vehicles on road</a:t>
                      </a:r>
                      <a:endParaRPr lang="en-US" sz="2000" dirty="0"/>
                    </a:p>
                  </a:txBody>
                  <a:tcPr/>
                </a:tc>
              </a:tr>
              <a:tr h="5337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Traffic Police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kern="1200" baseline="0" dirty="0" smtClean="0"/>
                        <a:t>On-Road enforcement</a:t>
                      </a:r>
                      <a:endParaRPr lang="en-US" sz="2000" dirty="0"/>
                    </a:p>
                  </a:txBody>
                  <a:tcPr/>
                </a:tc>
              </a:tr>
              <a:tr h="800584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Private companies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baseline="0" dirty="0" smtClean="0"/>
                        <a:t>Setting up Inspection Centres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baseline="0" dirty="0" smtClean="0"/>
                        <a:t>Grant Fitness Certificates</a:t>
                      </a:r>
                      <a:endParaRPr lang="en-US" sz="2000" dirty="0"/>
                    </a:p>
                  </a:txBody>
                  <a:tcPr/>
                </a:tc>
              </a:tr>
              <a:tr h="4531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NGO’s &amp; Media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kern="1200" baseline="0" dirty="0" smtClean="0"/>
                        <a:t>Consumer Awareness Campaigns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362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THANK YOU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3" name="Picture 2" descr="natri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  <p:grpSp>
        <p:nvGrpSpPr>
          <p:cNvPr id="4" name="Group 169"/>
          <p:cNvGrpSpPr/>
          <p:nvPr/>
        </p:nvGrpSpPr>
        <p:grpSpPr>
          <a:xfrm>
            <a:off x="467544" y="5235704"/>
            <a:ext cx="8676456" cy="1622296"/>
            <a:chOff x="467544" y="5517232"/>
            <a:chExt cx="8676456" cy="1622296"/>
          </a:xfrm>
        </p:grpSpPr>
        <p:grpSp>
          <p:nvGrpSpPr>
            <p:cNvPr id="5" name="Group 167"/>
            <p:cNvGrpSpPr/>
            <p:nvPr/>
          </p:nvGrpSpPr>
          <p:grpSpPr>
            <a:xfrm>
              <a:off x="2123728" y="5517232"/>
              <a:ext cx="7020272" cy="1622296"/>
              <a:chOff x="2123728" y="5517232"/>
              <a:chExt cx="7020272" cy="1622296"/>
            </a:xfrm>
          </p:grpSpPr>
          <p:pic>
            <p:nvPicPr>
              <p:cNvPr id="7" name="Picture 6" descr="imagesCAKV08YH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85660" y="5517232"/>
                <a:ext cx="1958340" cy="149352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8" name="Picture 7" descr="imagesCAU0JYQX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652120" y="5805264"/>
                <a:ext cx="1828800" cy="121158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9" name="Picture 8" descr="imagesCA5D6T4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79912" y="5661248"/>
                <a:ext cx="2164080" cy="135636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0" name="Picture 9" descr="imagesCADT01YQ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23728" y="5661248"/>
                <a:ext cx="1973580" cy="1478280"/>
              </a:xfrm>
              <a:prstGeom prst="rect">
                <a:avLst/>
              </a:prstGeom>
              <a:effectLst>
                <a:softEdge rad="317500"/>
              </a:effectLst>
            </p:spPr>
          </p:pic>
        </p:grpSp>
        <p:pic>
          <p:nvPicPr>
            <p:cNvPr id="6" name="Picture 5" descr="imagesCAXCKCR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544" y="5638800"/>
              <a:ext cx="1828800" cy="1219200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Need for Inspection of In-Use Vehicles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1752599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All vehicles degrade in service with use.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Inadequately maintained vehicles plying on roads have adverse effects on safety and  environment.</a:t>
            </a:r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Purpose of Inspection Centre</a:t>
            </a:r>
            <a:endParaRPr lang="en-US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1534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To inspect the range of vehicles for compliance to growing roadworthiness requirements.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Testing of in use commercial vehicles for purpose of fitness certificate under Para 62 of CMVR   </a:t>
            </a:r>
          </a:p>
          <a:p>
            <a:endParaRPr lang="en-US" dirty="0"/>
          </a:p>
        </p:txBody>
      </p:sp>
      <p:pic>
        <p:nvPicPr>
          <p:cNvPr id="7" name="Picture 6" descr="natrip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Existing Inspection System in India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6002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09600"/>
            <a:ext cx="8610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 Institutional Set-up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3" cstate="print"/>
          <a:srcRect l="-1645" t="-3799" r="-1422" b="-3259"/>
          <a:stretch>
            <a:fillRect/>
          </a:stretch>
        </p:blipFill>
        <p:spPr bwMode="auto">
          <a:xfrm>
            <a:off x="304800" y="1593355"/>
            <a:ext cx="8534400" cy="3823689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</p:pic>
      <p:pic>
        <p:nvPicPr>
          <p:cNvPr id="4" name="Picture 3" descr="natrip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Issue related to existing 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458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atrip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304800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-990600" y="0"/>
            <a:ext cx="96774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I&amp;C Initiative by MoRTH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38201"/>
            <a:ext cx="86868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To improve the Inspection and Maintenance system in India</a:t>
            </a:r>
          </a:p>
          <a:p>
            <a:pPr algn="just"/>
            <a:endParaRPr lang="en-US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Pilot project of MoRTH to setup 10 Inspection &amp; Certification centres in different states in First phase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States in the first phase: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Delhi, Haryana, Uttar Pradesh, Himachal, Andra Pradesh, Gujarat, Maharashtra, Rajasthan, Madhya Pradesh &amp; Karnataka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MoRTH Road Map</a:t>
            </a:r>
          </a:p>
          <a:p>
            <a:pPr algn="just"/>
            <a:r>
              <a:rPr lang="en-US" sz="2800" dirty="0" smtClean="0"/>
              <a:t>To replicate I&amp;C Centre to 300 numbers all over India by 2020 in other states on PPP/BOT mode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natrip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990600"/>
          <a:ext cx="8305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838200" y="2286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Types of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Inspection Lanes</a:t>
            </a:r>
          </a:p>
        </p:txBody>
      </p:sp>
      <p:pic>
        <p:nvPicPr>
          <p:cNvPr id="6" name="Picture 5" descr="natrip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Centre CT P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796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6"/>
          <p:cNvSpPr/>
          <p:nvPr/>
        </p:nvSpPr>
        <p:spPr>
          <a:xfrm>
            <a:off x="6858000" y="5715000"/>
            <a:ext cx="1798637" cy="646113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 Narrow" pitchFamily="-110" charset="0"/>
              <a:ea typeface="ＭＳ Ｐゴシック" pitchFamily="-110" charset="-128"/>
            </a:endParaRPr>
          </a:p>
        </p:txBody>
      </p:sp>
      <p:sp>
        <p:nvSpPr>
          <p:cNvPr id="6" name="ZoneTexte 41"/>
          <p:cNvSpPr txBox="1">
            <a:spLocks noChangeArrowheads="1"/>
          </p:cNvSpPr>
          <p:nvPr/>
        </p:nvSpPr>
        <p:spPr bwMode="auto">
          <a:xfrm>
            <a:off x="6781800" y="5715000"/>
            <a:ext cx="1858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Gas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analyzer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&amp; Opacimeter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81000" y="0"/>
            <a:ext cx="3429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Typical Inspection</a:t>
            </a:r>
          </a:p>
          <a:p>
            <a:pPr lvl="2"/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lane</a:t>
            </a:r>
          </a:p>
          <a:p>
            <a:pPr lvl="2"/>
            <a:endParaRPr lang="en-US" sz="2800" b="1" i="1" dirty="0">
              <a:latin typeface="Arial Narrow" pitchFamily="34" charset="0"/>
            </a:endParaRPr>
          </a:p>
        </p:txBody>
      </p:sp>
      <p:cxnSp>
        <p:nvCxnSpPr>
          <p:cNvPr id="8" name="Connecteur droit avec flèche 9"/>
          <p:cNvCxnSpPr>
            <a:cxnSpLocks noChangeShapeType="1"/>
            <a:stCxn id="5" idx="1"/>
          </p:cNvCxnSpPr>
          <p:nvPr/>
        </p:nvCxnSpPr>
        <p:spPr bwMode="auto">
          <a:xfrm rot="10800000" flipV="1">
            <a:off x="1143000" y="6038056"/>
            <a:ext cx="5715000" cy="286543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Connecteur droit avec flèche 7"/>
          <p:cNvCxnSpPr>
            <a:cxnSpLocks noChangeShapeType="1"/>
            <a:stCxn id="16" idx="2"/>
          </p:cNvCxnSpPr>
          <p:nvPr/>
        </p:nvCxnSpPr>
        <p:spPr bwMode="auto">
          <a:xfrm rot="16200000" flipH="1">
            <a:off x="1801416" y="2868215"/>
            <a:ext cx="1030287" cy="2224881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Connecteur droit avec flèche 13"/>
          <p:cNvCxnSpPr>
            <a:cxnSpLocks noChangeShapeType="1"/>
            <a:stCxn id="13" idx="3"/>
          </p:cNvCxnSpPr>
          <p:nvPr/>
        </p:nvCxnSpPr>
        <p:spPr bwMode="auto">
          <a:xfrm>
            <a:off x="2560637" y="2304257"/>
            <a:ext cx="2620963" cy="438943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Connecteur droit avec flèche 17"/>
          <p:cNvCxnSpPr>
            <a:cxnSpLocks noChangeShapeType="1"/>
          </p:cNvCxnSpPr>
          <p:nvPr/>
        </p:nvCxnSpPr>
        <p:spPr bwMode="auto">
          <a:xfrm rot="16200000" flipV="1">
            <a:off x="6362700" y="3162300"/>
            <a:ext cx="1219200" cy="838200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Connecteur droit avec flèche 7"/>
          <p:cNvCxnSpPr>
            <a:cxnSpLocks noChangeShapeType="1"/>
          </p:cNvCxnSpPr>
          <p:nvPr/>
        </p:nvCxnSpPr>
        <p:spPr bwMode="auto">
          <a:xfrm rot="16200000" flipV="1">
            <a:off x="6858001" y="2209800"/>
            <a:ext cx="1447801" cy="533402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Rectangle à coins arrondis 6"/>
          <p:cNvSpPr/>
          <p:nvPr/>
        </p:nvSpPr>
        <p:spPr>
          <a:xfrm>
            <a:off x="762000" y="1981200"/>
            <a:ext cx="1798637" cy="646113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 Roller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2"/>
          <p:cNvSpPr/>
          <p:nvPr/>
        </p:nvSpPr>
        <p:spPr>
          <a:xfrm>
            <a:off x="7162800" y="4191000"/>
            <a:ext cx="1633538" cy="387350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 Narrow" pitchFamily="-110" charset="0"/>
              <a:ea typeface="ＭＳ Ｐゴシック" pitchFamily="-110" charset="-128"/>
            </a:endParaRPr>
          </a:p>
        </p:txBody>
      </p:sp>
      <p:sp>
        <p:nvSpPr>
          <p:cNvPr id="15" name="ZoneTexte 26"/>
          <p:cNvSpPr txBox="1">
            <a:spLocks noChangeArrowheads="1"/>
          </p:cNvSpPr>
          <p:nvPr/>
        </p:nvSpPr>
        <p:spPr bwMode="auto">
          <a:xfrm>
            <a:off x="7162800" y="4191000"/>
            <a:ext cx="1690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Speedometer</a:t>
            </a:r>
          </a:p>
        </p:txBody>
      </p:sp>
      <p:sp>
        <p:nvSpPr>
          <p:cNvPr id="16" name="Rectangle à coins arrondis 6"/>
          <p:cNvSpPr/>
          <p:nvPr/>
        </p:nvSpPr>
        <p:spPr>
          <a:xfrm>
            <a:off x="304800" y="2819400"/>
            <a:ext cx="1798637" cy="646113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Brake Tester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6"/>
          <p:cNvSpPr/>
          <p:nvPr/>
        </p:nvSpPr>
        <p:spPr>
          <a:xfrm>
            <a:off x="7345363" y="3124200"/>
            <a:ext cx="1570037" cy="646113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Axle Play Detector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avec flèche 7"/>
          <p:cNvCxnSpPr>
            <a:cxnSpLocks noChangeShapeType="1"/>
            <a:stCxn id="19" idx="3"/>
          </p:cNvCxnSpPr>
          <p:nvPr/>
        </p:nvCxnSpPr>
        <p:spPr bwMode="auto">
          <a:xfrm>
            <a:off x="3641575" y="1431604"/>
            <a:ext cx="3216428" cy="320998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Rectangle à coins arrondis 6"/>
          <p:cNvSpPr/>
          <p:nvPr/>
        </p:nvSpPr>
        <p:spPr>
          <a:xfrm>
            <a:off x="1842938" y="1108547"/>
            <a:ext cx="1798637" cy="646113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Body Inspection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6"/>
          <p:cNvSpPr/>
          <p:nvPr/>
        </p:nvSpPr>
        <p:spPr>
          <a:xfrm>
            <a:off x="3297273" y="291651"/>
            <a:ext cx="1798637" cy="646113"/>
          </a:xfrm>
          <a:prstGeom prst="roundRect">
            <a:avLst>
              <a:gd name="adj" fmla="val 321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 Light Tester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8"/>
          <p:cNvCxnSpPr>
            <a:cxnSpLocks noChangeShapeType="1"/>
          </p:cNvCxnSpPr>
          <p:nvPr/>
        </p:nvCxnSpPr>
        <p:spPr bwMode="auto">
          <a:xfrm flipV="1">
            <a:off x="5105400" y="381000"/>
            <a:ext cx="1219200" cy="228600"/>
          </a:xfrm>
          <a:prstGeom prst="straightConnector1">
            <a:avLst/>
          </a:prstGeom>
          <a:noFill/>
          <a:ln w="25400">
            <a:solidFill>
              <a:srgbClr val="FF0000">
                <a:alpha val="79999"/>
              </a:srgbClr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2" name="Picture 21" descr="natrip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9457" y="116632"/>
            <a:ext cx="2135031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1217</Words>
  <Application>Microsoft Office PowerPoint</Application>
  <PresentationFormat>On-screen Show (4:3)</PresentationFormat>
  <Paragraphs>287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ABOUT NATRiP </vt:lpstr>
      <vt:lpstr>Need for Inspection of In-Use Vehicles</vt:lpstr>
      <vt:lpstr>Existing Inspection System in India</vt:lpstr>
      <vt:lpstr>Slide 5</vt:lpstr>
      <vt:lpstr>Issue related to existing system</vt:lpstr>
      <vt:lpstr>I&amp;C Initiative by MoRTH</vt:lpstr>
      <vt:lpstr>Slide 8</vt:lpstr>
      <vt:lpstr>Slide 9</vt:lpstr>
      <vt:lpstr>Initiative by NATRiP</vt:lpstr>
      <vt:lpstr>Mobile I&amp;M Unit at Silchar</vt:lpstr>
      <vt:lpstr>Need for the Improvement in Inspection System</vt:lpstr>
      <vt:lpstr>Types of test at Inspection Centre</vt:lpstr>
      <vt:lpstr>Existing Testing Fees : CMVR</vt:lpstr>
      <vt:lpstr>Action Plan to improve I&amp;M  </vt:lpstr>
      <vt:lpstr>Strengthening of Inspection  </vt:lpstr>
      <vt:lpstr>Slide 17</vt:lpstr>
      <vt:lpstr>Awareness Program</vt:lpstr>
      <vt:lpstr>Human Resource Development</vt:lpstr>
      <vt:lpstr>Proper Auditing</vt:lpstr>
      <vt:lpstr>Technical Improvement</vt:lpstr>
      <vt:lpstr>Roles and Responsibility for  effective Inspection centres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sanjay.garg</cp:lastModifiedBy>
  <cp:revision>118</cp:revision>
  <dcterms:created xsi:type="dcterms:W3CDTF">2014-01-28T05:25:46Z</dcterms:created>
  <dcterms:modified xsi:type="dcterms:W3CDTF">2014-02-05T05:53:19Z</dcterms:modified>
</cp:coreProperties>
</file>