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5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277C-1C5A-4A5E-B340-B8A89EF48C5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7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India-California Air Pollution Mitigation Program (ICAMP)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Knowledge Action Plan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Governance </a:t>
            </a:r>
          </a:p>
          <a:p>
            <a:r>
              <a:rPr lang="en-IN" b="1" dirty="0"/>
              <a:t>J. </a:t>
            </a:r>
            <a:r>
              <a:rPr lang="en-IN" b="1" dirty="0" err="1"/>
              <a:t>Seddon</a:t>
            </a:r>
            <a:r>
              <a:rPr lang="en-IN" b="1" dirty="0"/>
              <a:t>, A. Lloyd, B. </a:t>
            </a:r>
            <a:r>
              <a:rPr lang="en-IN" b="1" dirty="0" err="1"/>
              <a:t>Croes</a:t>
            </a:r>
            <a:r>
              <a:rPr lang="en-IN" b="1" dirty="0"/>
              <a:t> and S. </a:t>
            </a:r>
            <a:r>
              <a:rPr lang="en-IN" b="1" dirty="0" err="1"/>
              <a:t>Sundar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03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Avoid-Shift-Improve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Avoid:</a:t>
            </a:r>
          </a:p>
          <a:p>
            <a:pPr lvl="1"/>
            <a:r>
              <a:rPr lang="en-US" dirty="0" smtClean="0"/>
              <a:t>Land-use planning – urban scale, SEZ, industrial policy. </a:t>
            </a:r>
          </a:p>
          <a:p>
            <a:r>
              <a:rPr lang="en-US" dirty="0" smtClean="0"/>
              <a:t>Shift:</a:t>
            </a:r>
          </a:p>
          <a:p>
            <a:pPr lvl="1"/>
            <a:r>
              <a:rPr lang="en-US" dirty="0" smtClean="0"/>
              <a:t>Investment in low-emission transport (e.g. address road-rail balance)</a:t>
            </a:r>
          </a:p>
          <a:p>
            <a:pPr lvl="1"/>
            <a:r>
              <a:rPr lang="en-US" dirty="0" smtClean="0"/>
              <a:t>Investment in urban transport: greater accessibility and quality.</a:t>
            </a:r>
          </a:p>
          <a:p>
            <a:pPr lvl="1"/>
            <a:r>
              <a:rPr lang="en-US" dirty="0" smtClean="0"/>
              <a:t>Support non-motorized transport</a:t>
            </a:r>
          </a:p>
          <a:p>
            <a:r>
              <a:rPr lang="en-US" dirty="0" smtClean="0"/>
              <a:t>Improve: </a:t>
            </a:r>
          </a:p>
          <a:p>
            <a:pPr lvl="1"/>
            <a:r>
              <a:rPr lang="en-US" dirty="0" smtClean="0"/>
              <a:t>Cleaner Fuels: One Nation, One Fuel, at BS IV (50ppm </a:t>
            </a:r>
            <a:r>
              <a:rPr lang="en-US" dirty="0" err="1" smtClean="0"/>
              <a:t>sulphur</a:t>
            </a:r>
            <a:r>
              <a:rPr lang="en-US" dirty="0" smtClean="0"/>
              <a:t>), followed shortly by Euro-V (10ppm </a:t>
            </a:r>
            <a:r>
              <a:rPr lang="en-US" dirty="0" err="1" smtClean="0"/>
              <a:t>sulphur</a:t>
            </a:r>
            <a:r>
              <a:rPr lang="en-US" dirty="0" smtClean="0"/>
              <a:t>) and BS-VI emission norms.</a:t>
            </a:r>
          </a:p>
          <a:p>
            <a:pPr lvl="1"/>
            <a:r>
              <a:rPr lang="en-US" dirty="0" smtClean="0"/>
              <a:t>Vehicle Emissions Controls: essential for reducing PM, work best with 10ppm fuel. </a:t>
            </a:r>
          </a:p>
        </p:txBody>
      </p:sp>
    </p:spTree>
    <p:extLst>
      <p:ext uri="{BB962C8B-B14F-4D97-AF65-F5344CB8AC3E}">
        <p14:creationId xmlns:p14="http://schemas.microsoft.com/office/powerpoint/2010/main" val="37756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Accelerated Transition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5838" y="5877338"/>
            <a:ext cx="213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Analysis: ICCT (2013)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" y="1417638"/>
            <a:ext cx="7209692" cy="43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Accelerated Transition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5838" y="5705231"/>
            <a:ext cx="213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Analysis: ICCT (2013)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42622" cy="42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Accelerated Transition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5838" y="5668203"/>
            <a:ext cx="213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Analysis: ICCT (2013)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4" y="1417638"/>
            <a:ext cx="8442296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for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Science and social priorities =&gt; understanding impacts of interventions.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onitoring networks and emissions inventories =&gt; informing and tracking state and local efforts.</a:t>
            </a:r>
          </a:p>
          <a:p>
            <a:pPr lvl="1"/>
            <a:r>
              <a:rPr lang="en-US" dirty="0" smtClean="0"/>
              <a:t>Public awareness of problem and solutions =&gt; allowing entrepreneurial politics. </a:t>
            </a:r>
          </a:p>
          <a:p>
            <a:r>
              <a:rPr lang="en-US" dirty="0" smtClean="0"/>
              <a:t>Financing Fuel Upgrades</a:t>
            </a:r>
          </a:p>
          <a:p>
            <a:pPr lvl="1"/>
            <a:r>
              <a:rPr lang="en-US" dirty="0" smtClean="0"/>
              <a:t>Capital Costs: raising ~$4-7bn </a:t>
            </a:r>
            <a:endParaRPr lang="en-US" dirty="0" smtClean="0"/>
          </a:p>
          <a:p>
            <a:pPr lvl="1"/>
            <a:r>
              <a:rPr lang="en-US" dirty="0" smtClean="0"/>
              <a:t>Covering </a:t>
            </a:r>
            <a:r>
              <a:rPr lang="en-US" dirty="0" smtClean="0"/>
              <a:t>recurring expenditures credibly.</a:t>
            </a:r>
          </a:p>
          <a:p>
            <a:pPr lvl="1"/>
            <a:r>
              <a:rPr lang="en-US" dirty="0" smtClean="0"/>
              <a:t>Leveraging existing ULSF production capacity.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vehicle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Enforcing vehicle emissions controls for new vehicles. </a:t>
            </a:r>
          </a:p>
          <a:p>
            <a:pPr lvl="1"/>
            <a:r>
              <a:rPr lang="en-US" dirty="0" smtClean="0"/>
              <a:t>Type approval (TA) AND conformity of production (COP)</a:t>
            </a:r>
          </a:p>
          <a:p>
            <a:pPr lvl="1"/>
            <a:r>
              <a:rPr lang="en-US" dirty="0" smtClean="0"/>
              <a:t>Tracking performance under real-world conditions &amp; deterioration. </a:t>
            </a:r>
          </a:p>
          <a:p>
            <a:pPr lvl="1"/>
            <a:r>
              <a:rPr lang="en-US" dirty="0" smtClean="0"/>
              <a:t>Consistent, credible regulation can drive innovation and new industries and even </a:t>
            </a:r>
            <a:r>
              <a:rPr lang="en-US" dirty="0" smtClean="0"/>
              <a:t>exports.</a:t>
            </a:r>
          </a:p>
          <a:p>
            <a:r>
              <a:rPr lang="en-US" dirty="0" smtClean="0"/>
              <a:t>Registration &amp; PUC regime.</a:t>
            </a:r>
          </a:p>
          <a:p>
            <a:r>
              <a:rPr lang="en-US" dirty="0" smtClean="0"/>
              <a:t>Fleet </a:t>
            </a:r>
            <a:r>
              <a:rPr lang="en-US" dirty="0" err="1" smtClean="0"/>
              <a:t>modernisation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Selective retrofitting for high-capital value vehicles. </a:t>
            </a:r>
          </a:p>
          <a:p>
            <a:pPr lvl="1"/>
            <a:r>
              <a:rPr lang="en-US" dirty="0" smtClean="0"/>
              <a:t>Fiscal &amp; other incentives to accelerate fleet turnover.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India-California Air Pollution Mitigation Program (ICAMP) </vt:lpstr>
      <vt:lpstr>Policy</vt:lpstr>
      <vt:lpstr>Avoid-Shift-Improve</vt:lpstr>
      <vt:lpstr>Gains from Accelerated Transition</vt:lpstr>
      <vt:lpstr>Gains from Accelerated Transition</vt:lpstr>
      <vt:lpstr>Gains from Accelerated Transition</vt:lpstr>
      <vt:lpstr>Governance</vt:lpstr>
      <vt:lpstr>Infrastructure for Policy</vt:lpstr>
      <vt:lpstr>Enforcing vehicle controls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India-California Air Pollution Mitigation Program (ICAMP)</dc:title>
  <dc:creator>user</dc:creator>
  <cp:lastModifiedBy>Admin 2</cp:lastModifiedBy>
  <cp:revision>37</cp:revision>
  <dcterms:created xsi:type="dcterms:W3CDTF">2014-02-02T13:59:40Z</dcterms:created>
  <dcterms:modified xsi:type="dcterms:W3CDTF">2014-02-04T05:20:36Z</dcterms:modified>
</cp:coreProperties>
</file>